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8" r:id="rId5"/>
    <p:sldId id="262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64F23-2F04-48A3-BD27-F483ACBBD770}" v="23" dt="2021-03-25T19:20:14.507"/>
    <p1510:client id="{3582669D-888F-2B7A-F0AC-81075919EAE5}" v="68" dt="2021-03-26T21:31:48.494"/>
    <p1510:client id="{3E72BA79-346F-4959-86D1-7DF2BDCAA4E0}" v="1829" dt="2021-03-25T20:08:43.922"/>
    <p1510:client id="{83A22018-F0F3-9945-FC7F-58CB1838A9D7}" v="496" dt="2021-03-26T20:22:47.251"/>
    <p1510:client id="{B0A8CEB3-DF0F-E287-0FCA-798787EE0A63}" v="47" dt="2021-03-26T21:33:46.559"/>
    <p1510:client id="{B92AFAA6-8CF5-DECC-AA8E-7317943EE541}" v="10" dt="2021-03-26T20:49:25.1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Синди Валентинова Петрова" userId="S::svpetrova19@codingburgas.bg::e9bce72f-9dc3-4952-9d5a-3d800b4734f6" providerId="AD" clId="Web-{B0A8CEB3-DF0F-E287-0FCA-798787EE0A63}"/>
    <pc:docChg chg="addSld delSld modSld sldOrd">
      <pc:chgData name="Синди Валентинова Петрова" userId="S::svpetrova19@codingburgas.bg::e9bce72f-9dc3-4952-9d5a-3d800b4734f6" providerId="AD" clId="Web-{B0A8CEB3-DF0F-E287-0FCA-798787EE0A63}" dt="2021-03-26T21:33:46.559" v="51"/>
      <pc:docMkLst>
        <pc:docMk/>
      </pc:docMkLst>
      <pc:sldChg chg="addSp modSp modMedia addAnim">
        <pc:chgData name="Синди Валентинова Петрова" userId="S::svpetrova19@codingburgas.bg::e9bce72f-9dc3-4952-9d5a-3d800b4734f6" providerId="AD" clId="Web-{B0A8CEB3-DF0F-E287-0FCA-798787EE0A63}" dt="2021-03-26T21:33:38.387" v="50"/>
        <pc:sldMkLst>
          <pc:docMk/>
          <pc:sldMk cId="109857222" sldId="256"/>
        </pc:sldMkLst>
        <pc:picChg chg="add mod">
          <ac:chgData name="Синди Валентинова Петрова" userId="S::svpetrova19@codingburgas.bg::e9bce72f-9dc3-4952-9d5a-3d800b4734f6" providerId="AD" clId="Web-{B0A8CEB3-DF0F-E287-0FCA-798787EE0A63}" dt="2021-03-26T21:33:38.387" v="50"/>
          <ac:picMkLst>
            <pc:docMk/>
            <pc:sldMk cId="109857222" sldId="256"/>
            <ac:picMk id="3" creationId="{323466C0-55DE-4B97-B667-7F41CB7BEB65}"/>
          </ac:picMkLst>
        </pc:picChg>
      </pc:sldChg>
      <pc:sldChg chg="modSp">
        <pc:chgData name="Синди Валентинова Петрова" userId="S::svpetrova19@codingburgas.bg::e9bce72f-9dc3-4952-9d5a-3d800b4734f6" providerId="AD" clId="Web-{B0A8CEB3-DF0F-E287-0FCA-798787EE0A63}" dt="2021-03-26T21:25:29.531" v="35" actId="1076"/>
        <pc:sldMkLst>
          <pc:docMk/>
          <pc:sldMk cId="1704762194" sldId="257"/>
        </pc:sldMkLst>
        <pc:picChg chg="mod">
          <ac:chgData name="Синди Валентинова Петрова" userId="S::svpetrova19@codingburgas.bg::e9bce72f-9dc3-4952-9d5a-3d800b4734f6" providerId="AD" clId="Web-{B0A8CEB3-DF0F-E287-0FCA-798787EE0A63}" dt="2021-03-26T21:25:29.531" v="35" actId="1076"/>
          <ac:picMkLst>
            <pc:docMk/>
            <pc:sldMk cId="1704762194" sldId="257"/>
            <ac:picMk id="3" creationId="{A14E5E2D-46D1-4E3B-AAF4-7B03F3069787}"/>
          </ac:picMkLst>
        </pc:picChg>
      </pc:sldChg>
      <pc:sldChg chg="addSp delSp modSp mod setBg addAnim delAnim setClrOvrMap">
        <pc:chgData name="Синди Валентинова Петрова" userId="S::svpetrova19@codingburgas.bg::e9bce72f-9dc3-4952-9d5a-3d800b4734f6" providerId="AD" clId="Web-{B0A8CEB3-DF0F-E287-0FCA-798787EE0A63}" dt="2021-03-26T20:56:16.506" v="16" actId="1076"/>
        <pc:sldMkLst>
          <pc:docMk/>
          <pc:sldMk cId="2643116267" sldId="258"/>
        </pc:sldMkLst>
        <pc:spChg chg="mod">
          <ac:chgData name="Синди Валентинова Петрова" userId="S::svpetrova19@codingburgas.bg::e9bce72f-9dc3-4952-9d5a-3d800b4734f6" providerId="AD" clId="Web-{B0A8CEB3-DF0F-E287-0FCA-798787EE0A63}" dt="2021-03-25T19:39:57.265" v="6"/>
          <ac:spMkLst>
            <pc:docMk/>
            <pc:sldMk cId="2643116267" sldId="258"/>
            <ac:spMk id="2" creationId="{EF1BF208-0329-46D0-8C32-F8866CDED962}"/>
          </ac:spMkLst>
        </pc:spChg>
        <pc:spChg chg="add del">
          <ac:chgData name="Синди Валентинова Петрова" userId="S::svpetrova19@codingburgas.bg::e9bce72f-9dc3-4952-9d5a-3d800b4734f6" providerId="AD" clId="Web-{B0A8CEB3-DF0F-E287-0FCA-798787EE0A63}" dt="2021-03-25T19:39:40.812" v="4"/>
          <ac:spMkLst>
            <pc:docMk/>
            <pc:sldMk cId="2643116267" sldId="258"/>
            <ac:spMk id="9" creationId="{16C5FA50-8D52-4617-AF91-5C7B1C8352F1}"/>
          </ac:spMkLst>
        </pc:spChg>
        <pc:spChg chg="add del">
          <ac:chgData name="Синди Валентинова Петрова" userId="S::svpetrova19@codingburgas.bg::e9bce72f-9dc3-4952-9d5a-3d800b4734f6" providerId="AD" clId="Web-{B0A8CEB3-DF0F-E287-0FCA-798787EE0A63}" dt="2021-03-25T19:39:40.812" v="4"/>
          <ac:spMkLst>
            <pc:docMk/>
            <pc:sldMk cId="2643116267" sldId="258"/>
            <ac:spMk id="11" creationId="{E223798C-12AD-4B0C-A50C-D676347D67CF}"/>
          </ac:spMkLst>
        </pc:spChg>
        <pc:spChg chg="add del">
          <ac:chgData name="Синди Валентинова Петрова" userId="S::svpetrova19@codingburgas.bg::e9bce72f-9dc3-4952-9d5a-3d800b4734f6" providerId="AD" clId="Web-{B0A8CEB3-DF0F-E287-0FCA-798787EE0A63}" dt="2021-03-25T19:39:40.624" v="3"/>
          <ac:spMkLst>
            <pc:docMk/>
            <pc:sldMk cId="2643116267" sldId="258"/>
            <ac:spMk id="13" creationId="{9453FF84-60C1-4EA8-B49B-1B8C2D0C589F}"/>
          </ac:spMkLst>
        </pc:spChg>
        <pc:spChg chg="add del">
          <ac:chgData name="Синди Валентинова Петрова" userId="S::svpetrova19@codingburgas.bg::e9bce72f-9dc3-4952-9d5a-3d800b4734f6" providerId="AD" clId="Web-{B0A8CEB3-DF0F-E287-0FCA-798787EE0A63}" dt="2021-03-25T19:39:57.265" v="6"/>
          <ac:spMkLst>
            <pc:docMk/>
            <pc:sldMk cId="2643116267" sldId="258"/>
            <ac:spMk id="14" creationId="{A8CCCB6D-5162-4AAE-A5E3-3AC55410DBCE}"/>
          </ac:spMkLst>
        </pc:spChg>
        <pc:spChg chg="add del">
          <ac:chgData name="Синди Валентинова Петрова" userId="S::svpetrova19@codingburgas.bg::e9bce72f-9dc3-4952-9d5a-3d800b4734f6" providerId="AD" clId="Web-{B0A8CEB3-DF0F-E287-0FCA-798787EE0A63}" dt="2021-03-25T19:39:40.624" v="3"/>
          <ac:spMkLst>
            <pc:docMk/>
            <pc:sldMk cId="2643116267" sldId="258"/>
            <ac:spMk id="16" creationId="{2A0E4E09-FC02-4ADC-951A-3FFA90B6FE39}"/>
          </ac:spMkLst>
        </pc:spChg>
        <pc:spChg chg="add del">
          <ac:chgData name="Синди Валентинова Петрова" userId="S::svpetrova19@codingburgas.bg::e9bce72f-9dc3-4952-9d5a-3d800b4734f6" providerId="AD" clId="Web-{B0A8CEB3-DF0F-E287-0FCA-798787EE0A63}" dt="2021-03-25T19:39:57.265" v="6"/>
          <ac:spMkLst>
            <pc:docMk/>
            <pc:sldMk cId="2643116267" sldId="258"/>
            <ac:spMk id="17" creationId="{0BCD8C04-CC7B-40EF-82EB-E9821F79BB86}"/>
          </ac:spMkLst>
        </pc:spChg>
        <pc:spChg chg="add">
          <ac:chgData name="Синди Валентинова Петрова" userId="S::svpetrova19@codingburgas.bg::e9bce72f-9dc3-4952-9d5a-3d800b4734f6" providerId="AD" clId="Web-{B0A8CEB3-DF0F-E287-0FCA-798787EE0A63}" dt="2021-03-25T19:39:57.265" v="6"/>
          <ac:spMkLst>
            <pc:docMk/>
            <pc:sldMk cId="2643116267" sldId="258"/>
            <ac:spMk id="22" creationId="{2A0E4E09-FC02-4ADC-951A-3FFA90B6FE39}"/>
          </ac:spMkLst>
        </pc:spChg>
        <pc:spChg chg="add">
          <ac:chgData name="Синди Валентинова Петрова" userId="S::svpetrova19@codingburgas.bg::e9bce72f-9dc3-4952-9d5a-3d800b4734f6" providerId="AD" clId="Web-{B0A8CEB3-DF0F-E287-0FCA-798787EE0A63}" dt="2021-03-25T19:39:57.265" v="6"/>
          <ac:spMkLst>
            <pc:docMk/>
            <pc:sldMk cId="2643116267" sldId="258"/>
            <ac:spMk id="24" creationId="{9453FF84-60C1-4EA8-B49B-1B8C2D0C589F}"/>
          </ac:spMkLst>
        </pc:spChg>
        <pc:picChg chg="mod">
          <ac:chgData name="Синди Валентинова Петрова" userId="S::svpetrova19@codingburgas.bg::e9bce72f-9dc3-4952-9d5a-3d800b4734f6" providerId="AD" clId="Web-{B0A8CEB3-DF0F-E287-0FCA-798787EE0A63}" dt="2021-03-26T20:56:16.506" v="16" actId="1076"/>
          <ac:picMkLst>
            <pc:docMk/>
            <pc:sldMk cId="2643116267" sldId="258"/>
            <ac:picMk id="3" creationId="{7C437788-E863-4858-A12F-834A9B149CF4}"/>
          </ac:picMkLst>
        </pc:picChg>
        <pc:picChg chg="mod">
          <ac:chgData name="Синди Валентинова Петрова" userId="S::svpetrova19@codingburgas.bg::e9bce72f-9dc3-4952-9d5a-3d800b4734f6" providerId="AD" clId="Web-{B0A8CEB3-DF0F-E287-0FCA-798787EE0A63}" dt="2021-03-25T19:39:57.265" v="6"/>
          <ac:picMkLst>
            <pc:docMk/>
            <pc:sldMk cId="2643116267" sldId="258"/>
            <ac:picMk id="7" creationId="{D83586FA-2930-4934-AF0E-E0EC52E82596}"/>
          </ac:picMkLst>
        </pc:picChg>
        <pc:picChg chg="mod ord">
          <ac:chgData name="Синди Валентинова Петрова" userId="S::svpetrova19@codingburgas.bg::e9bce72f-9dc3-4952-9d5a-3d800b4734f6" providerId="AD" clId="Web-{B0A8CEB3-DF0F-E287-0FCA-798787EE0A63}" dt="2021-03-25T19:39:57.265" v="6"/>
          <ac:picMkLst>
            <pc:docMk/>
            <pc:sldMk cId="2643116267" sldId="258"/>
            <ac:picMk id="8" creationId="{752606D5-A145-4F3F-941E-5EF7BB46EB65}"/>
          </ac:picMkLst>
        </pc:picChg>
      </pc:sldChg>
      <pc:sldChg chg="addSp modSp modMedia addAnim">
        <pc:chgData name="Синди Валентинова Петрова" userId="S::svpetrova19@codingburgas.bg::e9bce72f-9dc3-4952-9d5a-3d800b4734f6" providerId="AD" clId="Web-{B0A8CEB3-DF0F-E287-0FCA-798787EE0A63}" dt="2021-03-26T21:31:24.864" v="40" actId="1076"/>
        <pc:sldMkLst>
          <pc:docMk/>
          <pc:sldMk cId="732574576" sldId="259"/>
        </pc:sldMkLst>
        <pc:picChg chg="add mod">
          <ac:chgData name="Синди Валентинова Петрова" userId="S::svpetrova19@codingburgas.bg::e9bce72f-9dc3-4952-9d5a-3d800b4734f6" providerId="AD" clId="Web-{B0A8CEB3-DF0F-E287-0FCA-798787EE0A63}" dt="2021-03-26T21:31:24.864" v="40" actId="1076"/>
          <ac:picMkLst>
            <pc:docMk/>
            <pc:sldMk cId="732574576" sldId="259"/>
            <ac:picMk id="3" creationId="{DE4964F4-13AC-4FF2-815C-9775AB3DC12F}"/>
          </ac:picMkLst>
        </pc:picChg>
      </pc:sldChg>
      <pc:sldChg chg="addSp modSp modMedia addAnim">
        <pc:chgData name="Синди Валентинова Петрова" userId="S::svpetrova19@codingburgas.bg::e9bce72f-9dc3-4952-9d5a-3d800b4734f6" providerId="AD" clId="Web-{B0A8CEB3-DF0F-E287-0FCA-798787EE0A63}" dt="2021-03-26T21:24:53.794" v="29" actId="1076"/>
        <pc:sldMkLst>
          <pc:docMk/>
          <pc:sldMk cId="3292953469" sldId="260"/>
        </pc:sldMkLst>
        <pc:picChg chg="add mod">
          <ac:chgData name="Синди Валентинова Петрова" userId="S::svpetrova19@codingburgas.bg::e9bce72f-9dc3-4952-9d5a-3d800b4734f6" providerId="AD" clId="Web-{B0A8CEB3-DF0F-E287-0FCA-798787EE0A63}" dt="2021-03-26T21:24:53.794" v="29" actId="1076"/>
          <ac:picMkLst>
            <pc:docMk/>
            <pc:sldMk cId="3292953469" sldId="260"/>
            <ac:picMk id="12" creationId="{D4EB0FB2-6D02-4796-9887-3327A9852BC6}"/>
          </ac:picMkLst>
        </pc:picChg>
      </pc:sldChg>
      <pc:sldChg chg="addSp modSp modMedia addAnim">
        <pc:chgData name="Синди Валентинова Петрова" userId="S::svpetrova19@codingburgas.bg::e9bce72f-9dc3-4952-9d5a-3d800b4734f6" providerId="AD" clId="Web-{B0A8CEB3-DF0F-E287-0FCA-798787EE0A63}" dt="2021-03-26T21:31:04.190" v="39" actId="1076"/>
        <pc:sldMkLst>
          <pc:docMk/>
          <pc:sldMk cId="3085280014" sldId="261"/>
        </pc:sldMkLst>
        <pc:picChg chg="add mod">
          <ac:chgData name="Синди Валентинова Петрова" userId="S::svpetrova19@codingburgas.bg::e9bce72f-9dc3-4952-9d5a-3d800b4734f6" providerId="AD" clId="Web-{B0A8CEB3-DF0F-E287-0FCA-798787EE0A63}" dt="2021-03-26T21:31:04.190" v="39" actId="1076"/>
          <ac:picMkLst>
            <pc:docMk/>
            <pc:sldMk cId="3085280014" sldId="261"/>
            <ac:picMk id="2" creationId="{2C2933C0-BF32-44DD-A3FC-BD0624623746}"/>
          </ac:picMkLst>
        </pc:picChg>
      </pc:sldChg>
      <pc:sldChg chg="addSp modSp modMedia addAnim">
        <pc:chgData name="Синди Валентинова Петрова" userId="S::svpetrova19@codingburgas.bg::e9bce72f-9dc3-4952-9d5a-3d800b4734f6" providerId="AD" clId="Web-{B0A8CEB3-DF0F-E287-0FCA-798787EE0A63}" dt="2021-03-26T21:25:34.500" v="36" actId="14100"/>
        <pc:sldMkLst>
          <pc:docMk/>
          <pc:sldMk cId="2401260876" sldId="262"/>
        </pc:sldMkLst>
        <pc:picChg chg="add mod">
          <ac:chgData name="Синди Валентинова Петрова" userId="S::svpetrova19@codingburgas.bg::e9bce72f-9dc3-4952-9d5a-3d800b4734f6" providerId="AD" clId="Web-{B0A8CEB3-DF0F-E287-0FCA-798787EE0A63}" dt="2021-03-26T21:25:34.500" v="36" actId="14100"/>
          <ac:picMkLst>
            <pc:docMk/>
            <pc:sldMk cId="2401260876" sldId="262"/>
            <ac:picMk id="5" creationId="{B987704C-A240-4F64-AD6A-ADBB8D7C6B9B}"/>
          </ac:picMkLst>
        </pc:picChg>
      </pc:sldChg>
      <pc:sldChg chg="addSp modSp modMedia addAnim">
        <pc:chgData name="Синди Валентинова Петрова" userId="S::svpetrova19@codingburgas.bg::e9bce72f-9dc3-4952-9d5a-3d800b4734f6" providerId="AD" clId="Web-{B0A8CEB3-DF0F-E287-0FCA-798787EE0A63}" dt="2021-03-26T21:33:46.559" v="51"/>
        <pc:sldMkLst>
          <pc:docMk/>
          <pc:sldMk cId="217053919" sldId="263"/>
        </pc:sldMkLst>
        <pc:picChg chg="add mod">
          <ac:chgData name="Синди Валентинова Петрова" userId="S::svpetrova19@codingburgas.bg::e9bce72f-9dc3-4952-9d5a-3d800b4734f6" providerId="AD" clId="Web-{B0A8CEB3-DF0F-E287-0FCA-798787EE0A63}" dt="2021-03-26T21:33:46.559" v="51"/>
          <ac:picMkLst>
            <pc:docMk/>
            <pc:sldMk cId="217053919" sldId="263"/>
            <ac:picMk id="3" creationId="{DA28397F-4C13-41CD-A27E-CF45463E9089}"/>
          </ac:picMkLst>
        </pc:picChg>
      </pc:sldChg>
      <pc:sldChg chg="new del ord">
        <pc:chgData name="Синди Валентинова Петрова" userId="S::svpetrova19@codingburgas.bg::e9bce72f-9dc3-4952-9d5a-3d800b4734f6" providerId="AD" clId="Web-{B0A8CEB3-DF0F-E287-0FCA-798787EE0A63}" dt="2021-03-26T21:32:31.430" v="43"/>
        <pc:sldMkLst>
          <pc:docMk/>
          <pc:sldMk cId="2805555293" sldId="264"/>
        </pc:sldMkLst>
      </pc:sldChg>
    </pc:docChg>
  </pc:docChgLst>
  <pc:docChgLst>
    <pc:chgData name="Гост потребител" userId="S::urn:spo:anon#3b698c074c348cf6736425d4ca4a8843aeb46873eb5ceb591d497eb8397ecf11::" providerId="AD" clId="Web-{3E72BA79-346F-4959-86D1-7DF2BDCAA4E0}"/>
    <pc:docChg chg="addSld delSld modSld">
      <pc:chgData name="Гост потребител" userId="S::urn:spo:anon#3b698c074c348cf6736425d4ca4a8843aeb46873eb5ceb591d497eb8397ecf11::" providerId="AD" clId="Web-{3E72BA79-346F-4959-86D1-7DF2BDCAA4E0}" dt="2021-03-25T20:08:43.125" v="961" actId="20577"/>
      <pc:docMkLst>
        <pc:docMk/>
      </pc:docMkLst>
      <pc:sldChg chg="addSp delSp modSp mod setBg addAnim modAnim setClrOvrMap">
        <pc:chgData name="Гост потребител" userId="S::urn:spo:anon#3b698c074c348cf6736425d4ca4a8843aeb46873eb5ceb591d497eb8397ecf11::" providerId="AD" clId="Web-{3E72BA79-346F-4959-86D1-7DF2BDCAA4E0}" dt="2021-03-25T20:02:34.756" v="882" actId="20577"/>
        <pc:sldMkLst>
          <pc:docMk/>
          <pc:sldMk cId="109857222" sldId="256"/>
        </pc:sldMkLst>
        <pc:spChg chg="mod ord">
          <ac:chgData name="Гост потребител" userId="S::urn:spo:anon#3b698c074c348cf6736425d4ca4a8843aeb46873eb5ceb591d497eb8397ecf11::" providerId="AD" clId="Web-{3E72BA79-346F-4959-86D1-7DF2BDCAA4E0}" dt="2021-03-25T20:02:34.756" v="882" actId="20577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Гост потребител" userId="S::urn:spo:anon#3b698c074c348cf6736425d4ca4a8843aeb46873eb5ceb591d497eb8397ecf11::" providerId="AD" clId="Web-{3E72BA79-346F-4959-86D1-7DF2BDCAA4E0}" dt="2021-03-25T18:49:10.451" v="52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Гост потребител" userId="S::urn:spo:anon#3b698c074c348cf6736425d4ca4a8843aeb46873eb5ceb591d497eb8397ecf11::" providerId="AD" clId="Web-{3E72BA79-346F-4959-86D1-7DF2BDCAA4E0}" dt="2021-03-25T18:53:25.953" v="55"/>
          <ac:spMkLst>
            <pc:docMk/>
            <pc:sldMk cId="109857222" sldId="256"/>
            <ac:spMk id="4" creationId="{1889D053-BFD1-4236-B824-9065667C76E0}"/>
          </ac:spMkLst>
        </pc:spChg>
        <pc:spChg chg="del">
          <ac:chgData name="Гост потребител" userId="S::urn:spo:anon#3b698c074c348cf6736425d4ca4a8843aeb46873eb5ceb591d497eb8397ecf11::" providerId="AD" clId="Web-{3E72BA79-346F-4959-86D1-7DF2BDCAA4E0}" dt="2021-03-25T18:57:37.079" v="72"/>
          <ac:spMkLst>
            <pc:docMk/>
            <pc:sldMk cId="109857222" sldId="256"/>
            <ac:spMk id="30" creationId="{71B2258F-86CA-4D4D-8270-BC05FCDEBFB3}"/>
          </ac:spMkLst>
        </pc:spChg>
        <pc:spChg chg="add">
          <ac:chgData name="Гост потребител" userId="S::urn:spo:anon#3b698c074c348cf6736425d4ca4a8843aeb46873eb5ceb591d497eb8397ecf11::" providerId="AD" clId="Web-{3E72BA79-346F-4959-86D1-7DF2BDCAA4E0}" dt="2021-03-25T18:57:37.079" v="72"/>
          <ac:spMkLst>
            <pc:docMk/>
            <pc:sldMk cId="109857222" sldId="256"/>
            <ac:spMk id="32" creationId="{37C89E4B-3C9F-44B9-8B86-D9E3D112D8EC}"/>
          </ac:spMkLst>
        </pc:spChg>
        <pc:picChg chg="add mod">
          <ac:chgData name="Гост потребител" userId="S::urn:spo:anon#3b698c074c348cf6736425d4ca4a8843aeb46873eb5ceb591d497eb8397ecf11::" providerId="AD" clId="Web-{3E72BA79-346F-4959-86D1-7DF2BDCAA4E0}" dt="2021-03-25T18:54:48.396" v="64" actId="1076"/>
          <ac:picMkLst>
            <pc:docMk/>
            <pc:sldMk cId="109857222" sldId="256"/>
            <ac:picMk id="5" creationId="{862A5C9B-35D9-4662-9CFF-DC25F5DA10F6}"/>
          </ac:picMkLst>
        </pc:picChg>
        <pc:picChg chg="add del mod">
          <ac:chgData name="Гост потребител" userId="S::urn:spo:anon#3b698c074c348cf6736425d4ca4a8843aeb46873eb5ceb591d497eb8397ecf11::" providerId="AD" clId="Web-{3E72BA79-346F-4959-86D1-7DF2BDCAA4E0}" dt="2021-03-25T18:56:11.026" v="70"/>
          <ac:picMkLst>
            <pc:docMk/>
            <pc:sldMk cId="109857222" sldId="256"/>
            <ac:picMk id="7" creationId="{58F8DE20-C009-4991-B091-A11E97B8D624}"/>
          </ac:picMkLst>
        </pc:picChg>
        <pc:picChg chg="add mod">
          <ac:chgData name="Гост потребител" userId="S::urn:spo:anon#3b698c074c348cf6736425d4ca4a8843aeb46873eb5ceb591d497eb8397ecf11::" providerId="AD" clId="Web-{3E72BA79-346F-4959-86D1-7DF2BDCAA4E0}" dt="2021-03-25T18:57:37.079" v="72"/>
          <ac:picMkLst>
            <pc:docMk/>
            <pc:sldMk cId="109857222" sldId="256"/>
            <ac:picMk id="8" creationId="{9BF76C03-1C01-4C45-8EC2-6EC1C10FF990}"/>
          </ac:picMkLst>
        </pc:picChg>
        <pc:cxnChg chg="add">
          <ac:chgData name="Гост потребител" userId="S::urn:spo:anon#3b698c074c348cf6736425d4ca4a8843aeb46873eb5ceb591d497eb8397ecf11::" providerId="AD" clId="Web-{3E72BA79-346F-4959-86D1-7DF2BDCAA4E0}" dt="2021-03-25T18:57:37.079" v="72"/>
          <ac:cxnSpMkLst>
            <pc:docMk/>
            <pc:sldMk cId="109857222" sldId="256"/>
            <ac:cxnSpMk id="37" creationId="{AA2EAA10-076F-46BD-8F0F-B9A2FB77A85C}"/>
          </ac:cxnSpMkLst>
        </pc:cxnChg>
        <pc:cxnChg chg="add">
          <ac:chgData name="Гост потребител" userId="S::urn:spo:anon#3b698c074c348cf6736425d4ca4a8843aeb46873eb5ceb591d497eb8397ecf11::" providerId="AD" clId="Web-{3E72BA79-346F-4959-86D1-7DF2BDCAA4E0}" dt="2021-03-25T18:57:37.079" v="72"/>
          <ac:cxnSpMkLst>
            <pc:docMk/>
            <pc:sldMk cId="109857222" sldId="256"/>
            <ac:cxnSpMk id="39" creationId="{D891E407-403B-4764-86C9-33A56D3BCAA3}"/>
          </ac:cxnSpMkLst>
        </pc:cxnChg>
      </pc:sldChg>
      <pc:sldChg chg="addSp delSp modSp addAnim delAnim modAnim">
        <pc:chgData name="Гост потребител" userId="S::urn:spo:anon#3b698c074c348cf6736425d4ca4a8843aeb46873eb5ceb591d497eb8397ecf11::" providerId="AD" clId="Web-{3E72BA79-346F-4959-86D1-7DF2BDCAA4E0}" dt="2021-03-25T20:02:04.598" v="876" actId="1076"/>
        <pc:sldMkLst>
          <pc:docMk/>
          <pc:sldMk cId="1704762194" sldId="257"/>
        </pc:sldMkLst>
        <pc:spChg chg="mod ord">
          <ac:chgData name="Гост потребител" userId="S::urn:spo:anon#3b698c074c348cf6736425d4ca4a8843aeb46873eb5ceb591d497eb8397ecf11::" providerId="AD" clId="Web-{3E72BA79-346F-4959-86D1-7DF2BDCAA4E0}" dt="2021-03-25T20:02:04.598" v="876" actId="1076"/>
          <ac:spMkLst>
            <pc:docMk/>
            <pc:sldMk cId="1704762194" sldId="257"/>
            <ac:spMk id="2" creationId="{F7745D13-8957-4902-A34B-4A3E8CA5CBC1}"/>
          </ac:spMkLst>
        </pc:spChg>
        <pc:spChg chg="del">
          <ac:chgData name="Гост потребител" userId="S::urn:spo:anon#3b698c074c348cf6736425d4ca4a8843aeb46873eb5ceb591d497eb8397ecf11::" providerId="AD" clId="Web-{3E72BA79-346F-4959-86D1-7DF2BDCAA4E0}" dt="2021-03-25T18:58:43.490" v="76"/>
          <ac:spMkLst>
            <pc:docMk/>
            <pc:sldMk cId="1704762194" sldId="257"/>
            <ac:spMk id="22" creationId="{B95B9BA8-1D69-4796-85F5-B6D0BD52354B}"/>
          </ac:spMkLst>
        </pc:spChg>
        <pc:spChg chg="del">
          <ac:chgData name="Гост потребител" userId="S::urn:spo:anon#3b698c074c348cf6736425d4ca4a8843aeb46873eb5ceb591d497eb8397ecf11::" providerId="AD" clId="Web-{3E72BA79-346F-4959-86D1-7DF2BDCAA4E0}" dt="2021-03-25T18:58:37.427" v="75"/>
          <ac:spMkLst>
            <pc:docMk/>
            <pc:sldMk cId="1704762194" sldId="257"/>
            <ac:spMk id="28" creationId="{2B1945C1-26D2-4128-BC6B-EA73490498DC}"/>
          </ac:spMkLst>
        </pc:spChg>
        <pc:spChg chg="add mod">
          <ac:chgData name="Гост потребител" userId="S::urn:spo:anon#3b698c074c348cf6736425d4ca4a8843aeb46873eb5ceb591d497eb8397ecf11::" providerId="AD" clId="Web-{3E72BA79-346F-4959-86D1-7DF2BDCAA4E0}" dt="2021-03-25T20:01:28.533" v="873" actId="1076"/>
          <ac:spMkLst>
            <pc:docMk/>
            <pc:sldMk cId="1704762194" sldId="257"/>
            <ac:spMk id="31" creationId="{012A8847-A034-49C1-9BD8-0D62F80F544C}"/>
          </ac:spMkLst>
        </pc:spChg>
        <pc:spChg chg="add">
          <ac:chgData name="Гост потребител" userId="S::urn:spo:anon#3b698c074c348cf6736425d4ca4a8843aeb46873eb5ceb591d497eb8397ecf11::" providerId="AD" clId="Web-{3E72BA79-346F-4959-86D1-7DF2BDCAA4E0}" dt="2021-03-25T18:58:43.490" v="76"/>
          <ac:spMkLst>
            <pc:docMk/>
            <pc:sldMk cId="1704762194" sldId="257"/>
            <ac:spMk id="34" creationId="{8FC9BE17-9A7B-462D-AE50-3D8777387304}"/>
          </ac:spMkLst>
        </pc:spChg>
        <pc:spChg chg="add">
          <ac:chgData name="Гост потребител" userId="S::urn:spo:anon#3b698c074c348cf6736425d4ca4a8843aeb46873eb5ceb591d497eb8397ecf11::" providerId="AD" clId="Web-{3E72BA79-346F-4959-86D1-7DF2BDCAA4E0}" dt="2021-03-25T18:58:43.490" v="76"/>
          <ac:spMkLst>
            <pc:docMk/>
            <pc:sldMk cId="1704762194" sldId="257"/>
            <ac:spMk id="36" creationId="{3EBE8569-6AEC-4B8C-8D53-2DE337CDBA65}"/>
          </ac:spMkLst>
        </pc:spChg>
        <pc:spChg chg="add">
          <ac:chgData name="Гост потребител" userId="S::urn:spo:anon#3b698c074c348cf6736425d4ca4a8843aeb46873eb5ceb591d497eb8397ecf11::" providerId="AD" clId="Web-{3E72BA79-346F-4959-86D1-7DF2BDCAA4E0}" dt="2021-03-25T18:58:43.490" v="76"/>
          <ac:spMkLst>
            <pc:docMk/>
            <pc:sldMk cId="1704762194" sldId="257"/>
            <ac:spMk id="38" creationId="{55D4142C-5077-457F-A6AD-3FECFDB39685}"/>
          </ac:spMkLst>
        </pc:spChg>
        <pc:spChg chg="add">
          <ac:chgData name="Гост потребител" userId="S::urn:spo:anon#3b698c074c348cf6736425d4ca4a8843aeb46873eb5ceb591d497eb8397ecf11::" providerId="AD" clId="Web-{3E72BA79-346F-4959-86D1-7DF2BDCAA4E0}" dt="2021-03-25T18:58:43.490" v="76"/>
          <ac:spMkLst>
            <pc:docMk/>
            <pc:sldMk cId="1704762194" sldId="257"/>
            <ac:spMk id="40" creationId="{7A5F0580-5EE9-419F-96EE-B6529EF6E7D0}"/>
          </ac:spMkLst>
        </pc:spChg>
        <pc:grpChg chg="del">
          <ac:chgData name="Гост потребител" userId="S::urn:spo:anon#3b698c074c348cf6736425d4ca4a8843aeb46873eb5ceb591d497eb8397ecf11::" providerId="AD" clId="Web-{3E72BA79-346F-4959-86D1-7DF2BDCAA4E0}" dt="2021-03-25T18:58:43.490" v="76"/>
          <ac:grpSpMkLst>
            <pc:docMk/>
            <pc:sldMk cId="1704762194" sldId="257"/>
            <ac:grpSpMk id="24" creationId="{0EAC7AFE-68C0-41EB-A1C7-108E60D7C338}"/>
          </ac:grpSpMkLst>
        </pc:grpChg>
        <pc:picChg chg="del">
          <ac:chgData name="Гост потребител" userId="S::urn:spo:anon#3b698c074c348cf6736425d4ca4a8843aeb46873eb5ceb591d497eb8397ecf11::" providerId="AD" clId="Web-{3E72BA79-346F-4959-86D1-7DF2BDCAA4E0}" dt="2021-03-25T18:58:22.738" v="74"/>
          <ac:picMkLst>
            <pc:docMk/>
            <pc:sldMk cId="1704762194" sldId="257"/>
            <ac:picMk id="4" creationId="{B90065E9-D83B-4C89-99EB-774A072263F7}"/>
          </ac:picMkLst>
        </pc:picChg>
        <pc:picChg chg="add mod ord">
          <ac:chgData name="Гост потребител" userId="S::urn:spo:anon#3b698c074c348cf6736425d4ca4a8843aeb46873eb5ceb591d497eb8397ecf11::" providerId="AD" clId="Web-{3E72BA79-346F-4959-86D1-7DF2BDCAA4E0}" dt="2021-03-25T18:58:43.490" v="76"/>
          <ac:picMkLst>
            <pc:docMk/>
            <pc:sldMk cId="1704762194" sldId="257"/>
            <ac:picMk id="5" creationId="{8A855875-7D24-4872-8199-16079BD30F1E}"/>
          </ac:picMkLst>
        </pc:picChg>
      </pc:sldChg>
      <pc:sldChg chg="add del replId">
        <pc:chgData name="Гост потребител" userId="S::urn:spo:anon#3b698c074c348cf6736425d4ca4a8843aeb46873eb5ceb591d497eb8397ecf11::" providerId="AD" clId="Web-{3E72BA79-346F-4959-86D1-7DF2BDCAA4E0}" dt="2021-03-25T18:53:39.875" v="57"/>
        <pc:sldMkLst>
          <pc:docMk/>
          <pc:sldMk cId="2084193222" sldId="258"/>
        </pc:sldMkLst>
      </pc:sldChg>
      <pc:sldChg chg="addSp delSp modSp new mod setBg addAnim delAnim modAnim">
        <pc:chgData name="Гост потребител" userId="S::urn:spo:anon#3b698c074c348cf6736425d4ca4a8843aeb46873eb5ceb591d497eb8397ecf11::" providerId="AD" clId="Web-{3E72BA79-346F-4959-86D1-7DF2BDCAA4E0}" dt="2021-03-25T19:43:13.958" v="776" actId="1076"/>
        <pc:sldMkLst>
          <pc:docMk/>
          <pc:sldMk cId="2643116267" sldId="258"/>
        </pc:sldMkLst>
        <pc:spChg chg="mod">
          <ac:chgData name="Гост потребител" userId="S::urn:spo:anon#3b698c074c348cf6736425d4ca4a8843aeb46873eb5ceb591d497eb8397ecf11::" providerId="AD" clId="Web-{3E72BA79-346F-4959-86D1-7DF2BDCAA4E0}" dt="2021-03-25T19:26:06.526" v="334" actId="20577"/>
          <ac:spMkLst>
            <pc:docMk/>
            <pc:sldMk cId="2643116267" sldId="258"/>
            <ac:spMk id="2" creationId="{EF1BF208-0329-46D0-8C32-F8866CDED962}"/>
          </ac:spMkLst>
        </pc:spChg>
        <pc:spChg chg="del">
          <ac:chgData name="Гост потребител" userId="S::urn:spo:anon#3b698c074c348cf6736425d4ca4a8843aeb46873eb5ceb591d497eb8397ecf11::" providerId="AD" clId="Web-{3E72BA79-346F-4959-86D1-7DF2BDCAA4E0}" dt="2021-03-25T19:05:07.188" v="301"/>
          <ac:spMkLst>
            <pc:docMk/>
            <pc:sldMk cId="2643116267" sldId="258"/>
            <ac:spMk id="3" creationId="{A741C8B7-18E3-4249-B609-B8CC9127475D}"/>
          </ac:spMkLst>
        </pc:spChg>
        <pc:spChg chg="add">
          <ac:chgData name="Гост потребител" userId="S::urn:spo:anon#3b698c074c348cf6736425d4ca4a8843aeb46873eb5ceb591d497eb8397ecf11::" providerId="AD" clId="Web-{3E72BA79-346F-4959-86D1-7DF2BDCAA4E0}" dt="2021-03-25T19:05:20.236" v="302"/>
          <ac:spMkLst>
            <pc:docMk/>
            <pc:sldMk cId="2643116267" sldId="258"/>
            <ac:spMk id="9" creationId="{16C5FA50-8D52-4617-AF91-5C7B1C8352F1}"/>
          </ac:spMkLst>
        </pc:spChg>
        <pc:spChg chg="add">
          <ac:chgData name="Гост потребител" userId="S::urn:spo:anon#3b698c074c348cf6736425d4ca4a8843aeb46873eb5ceb591d497eb8397ecf11::" providerId="AD" clId="Web-{3E72BA79-346F-4959-86D1-7DF2BDCAA4E0}" dt="2021-03-25T19:05:20.236" v="302"/>
          <ac:spMkLst>
            <pc:docMk/>
            <pc:sldMk cId="2643116267" sldId="258"/>
            <ac:spMk id="11" creationId="{E223798C-12AD-4B0C-A50C-D676347D67CF}"/>
          </ac:spMkLst>
        </pc:spChg>
        <pc:spChg chg="add del mod">
          <ac:chgData name="Гост потребител" userId="S::urn:spo:anon#3b698c074c348cf6736425d4ca4a8843aeb46873eb5ceb591d497eb8397ecf11::" providerId="AD" clId="Web-{3E72BA79-346F-4959-86D1-7DF2BDCAA4E0}" dt="2021-03-25T19:25:49.665" v="332"/>
          <ac:spMkLst>
            <pc:docMk/>
            <pc:sldMk cId="2643116267" sldId="258"/>
            <ac:spMk id="12" creationId="{641F38DD-8096-44C5-9AC4-BFF4DC2CC464}"/>
          </ac:spMkLst>
        </pc:spChg>
        <pc:picChg chg="add del mod ord">
          <ac:chgData name="Гост потребител" userId="S::urn:spo:anon#3b698c074c348cf6736425d4ca4a8843aeb46873eb5ceb591d497eb8397ecf11::" providerId="AD" clId="Web-{3E72BA79-346F-4959-86D1-7DF2BDCAA4E0}" dt="2021-03-25T19:25:14.319" v="327"/>
          <ac:picMkLst>
            <pc:docMk/>
            <pc:sldMk cId="2643116267" sldId="258"/>
            <ac:picMk id="4" creationId="{C5C39443-D4C7-4964-975A-A13C71154AD4}"/>
          </ac:picMkLst>
        </pc:picChg>
        <pc:picChg chg="add del mod modCrop">
          <ac:chgData name="Гост потребител" userId="S::urn:spo:anon#3b698c074c348cf6736425d4ca4a8843aeb46873eb5ceb591d497eb8397ecf11::" providerId="AD" clId="Web-{3E72BA79-346F-4959-86D1-7DF2BDCAA4E0}" dt="2021-03-25T19:17:03.941" v="310"/>
          <ac:picMkLst>
            <pc:docMk/>
            <pc:sldMk cId="2643116267" sldId="258"/>
            <ac:picMk id="5" creationId="{223F9D3A-28A6-41F7-A793-C57EE438A6A8}"/>
          </ac:picMkLst>
        </pc:picChg>
        <pc:picChg chg="add del mod">
          <ac:chgData name="Гост потребител" userId="S::urn:spo:anon#3b698c074c348cf6736425d4ca4a8843aeb46873eb5ceb591d497eb8397ecf11::" providerId="AD" clId="Web-{3E72BA79-346F-4959-86D1-7DF2BDCAA4E0}" dt="2021-03-25T19:18:38.011" v="312"/>
          <ac:picMkLst>
            <pc:docMk/>
            <pc:sldMk cId="2643116267" sldId="258"/>
            <ac:picMk id="6" creationId="{BCB04862-FDB4-4DCE-86BF-A70B9DF63CF9}"/>
          </ac:picMkLst>
        </pc:picChg>
        <pc:picChg chg="add mod">
          <ac:chgData name="Гост потребител" userId="S::urn:spo:anon#3b698c074c348cf6736425d4ca4a8843aeb46873eb5ceb591d497eb8397ecf11::" providerId="AD" clId="Web-{3E72BA79-346F-4959-86D1-7DF2BDCAA4E0}" dt="2021-03-25T19:43:13.958" v="776" actId="1076"/>
          <ac:picMkLst>
            <pc:docMk/>
            <pc:sldMk cId="2643116267" sldId="258"/>
            <ac:picMk id="7" creationId="{D83586FA-2930-4934-AF0E-E0EC52E82596}"/>
          </ac:picMkLst>
        </pc:picChg>
        <pc:picChg chg="add mod">
          <ac:chgData name="Гост потребител" userId="S::urn:spo:anon#3b698c074c348cf6736425d4ca4a8843aeb46873eb5ceb591d497eb8397ecf11::" providerId="AD" clId="Web-{3E72BA79-346F-4959-86D1-7DF2BDCAA4E0}" dt="2021-03-25T19:24:12.143" v="323" actId="14100"/>
          <ac:picMkLst>
            <pc:docMk/>
            <pc:sldMk cId="2643116267" sldId="258"/>
            <ac:picMk id="8" creationId="{752606D5-A145-4F3F-941E-5EF7BB46EB65}"/>
          </ac:picMkLst>
        </pc:picChg>
      </pc:sldChg>
      <pc:sldChg chg="addSp delSp modSp new mod setBg addAnim delAnim modAnim setClrOvrMap">
        <pc:chgData name="Гост потребител" userId="S::urn:spo:anon#3b698c074c348cf6736425d4ca4a8843aeb46873eb5ceb591d497eb8397ecf11::" providerId="AD" clId="Web-{3E72BA79-346F-4959-86D1-7DF2BDCAA4E0}" dt="2021-03-25T20:08:13.670" v="958" actId="20577"/>
        <pc:sldMkLst>
          <pc:docMk/>
          <pc:sldMk cId="732574576" sldId="259"/>
        </pc:sldMkLst>
        <pc:spChg chg="mod ord">
          <ac:chgData name="Гост потребител" userId="S::urn:spo:anon#3b698c074c348cf6736425d4ca4a8843aeb46873eb5ceb591d497eb8397ecf11::" providerId="AD" clId="Web-{3E72BA79-346F-4959-86D1-7DF2BDCAA4E0}" dt="2021-03-25T20:08:13.670" v="958" actId="20577"/>
          <ac:spMkLst>
            <pc:docMk/>
            <pc:sldMk cId="732574576" sldId="259"/>
            <ac:spMk id="2" creationId="{73D3FDB1-555C-41DC-98EE-8272478D5446}"/>
          </ac:spMkLst>
        </pc:spChg>
        <pc:spChg chg="del">
          <ac:chgData name="Гост потребител" userId="S::urn:spo:anon#3b698c074c348cf6736425d4ca4a8843aeb46873eb5ceb591d497eb8397ecf11::" providerId="AD" clId="Web-{3E72BA79-346F-4959-86D1-7DF2BDCAA4E0}" dt="2021-03-25T19:28:25.473" v="396"/>
          <ac:spMkLst>
            <pc:docMk/>
            <pc:sldMk cId="732574576" sldId="259"/>
            <ac:spMk id="3" creationId="{82F403AC-B513-467B-B4B0-FED1FB571654}"/>
          </ac:spMkLst>
        </pc:spChg>
        <pc:spChg chg="add del mod">
          <ac:chgData name="Гост потребител" userId="S::urn:spo:anon#3b698c074c348cf6736425d4ca4a8843aeb46873eb5ceb591d497eb8397ecf11::" providerId="AD" clId="Web-{3E72BA79-346F-4959-86D1-7DF2BDCAA4E0}" dt="2021-03-25T19:29:36.415" v="398"/>
          <ac:spMkLst>
            <pc:docMk/>
            <pc:sldMk cId="732574576" sldId="259"/>
            <ac:spMk id="6" creationId="{834034D9-97B8-4835-81E9-AA2263E3B7A2}"/>
          </ac:spMkLst>
        </pc:spChg>
        <pc:spChg chg="add mod">
          <ac:chgData name="Гост потребител" userId="S::urn:spo:anon#3b698c074c348cf6736425d4ca4a8843aeb46873eb5ceb591d497eb8397ecf11::" providerId="AD" clId="Web-{3E72BA79-346F-4959-86D1-7DF2BDCAA4E0}" dt="2021-03-25T20:05:47.066" v="897" actId="20577"/>
          <ac:spMkLst>
            <pc:docMk/>
            <pc:sldMk cId="732574576" sldId="259"/>
            <ac:spMk id="11" creationId="{68C73155-2745-403C-B763-3B8DC93345C9}"/>
          </ac:spMkLst>
        </pc:spChg>
        <pc:spChg chg="add del">
          <ac:chgData name="Гост потребител" userId="S::urn:spo:anon#3b698c074c348cf6736425d4ca4a8843aeb46873eb5ceb591d497eb8397ecf11::" providerId="AD" clId="Web-{3E72BA79-346F-4959-86D1-7DF2BDCAA4E0}" dt="2021-03-25T19:40:43.136" v="754"/>
          <ac:spMkLst>
            <pc:docMk/>
            <pc:sldMk cId="732574576" sldId="259"/>
            <ac:spMk id="14" creationId="{9B76D444-2756-434F-AE61-96D69830C13E}"/>
          </ac:spMkLst>
        </pc:spChg>
        <pc:spChg chg="add del">
          <ac:chgData name="Гост потребител" userId="S::urn:spo:anon#3b698c074c348cf6736425d4ca4a8843aeb46873eb5ceb591d497eb8397ecf11::" providerId="AD" clId="Web-{3E72BA79-346F-4959-86D1-7DF2BDCAA4E0}" dt="2021-03-25T19:40:43.136" v="754"/>
          <ac:spMkLst>
            <pc:docMk/>
            <pc:sldMk cId="732574576" sldId="259"/>
            <ac:spMk id="16" creationId="{B0161EF8-C8C6-4F2A-9D5C-49BD28A2BDC2}"/>
          </ac:spMkLst>
        </pc:spChg>
        <pc:spChg chg="add del">
          <ac:chgData name="Гост потребител" userId="S::urn:spo:anon#3b698c074c348cf6736425d4ca4a8843aeb46873eb5ceb591d497eb8397ecf11::" providerId="AD" clId="Web-{3E72BA79-346F-4959-86D1-7DF2BDCAA4E0}" dt="2021-03-25T19:40:43.136" v="754"/>
          <ac:spMkLst>
            <pc:docMk/>
            <pc:sldMk cId="732574576" sldId="259"/>
            <ac:spMk id="18" creationId="{8FC9BE17-9A7B-462D-AE50-3D8777387304}"/>
          </ac:spMkLst>
        </pc:spChg>
        <pc:spChg chg="add del">
          <ac:chgData name="Гост потребител" userId="S::urn:spo:anon#3b698c074c348cf6736425d4ca4a8843aeb46873eb5ceb591d497eb8397ecf11::" providerId="AD" clId="Web-{3E72BA79-346F-4959-86D1-7DF2BDCAA4E0}" dt="2021-03-25T19:40:43.136" v="754"/>
          <ac:spMkLst>
            <pc:docMk/>
            <pc:sldMk cId="732574576" sldId="259"/>
            <ac:spMk id="19" creationId="{3EBE8569-6AEC-4B8C-8D53-2DE337CDBA65}"/>
          </ac:spMkLst>
        </pc:spChg>
        <pc:spChg chg="add del">
          <ac:chgData name="Гост потребител" userId="S::urn:spo:anon#3b698c074c348cf6736425d4ca4a8843aeb46873eb5ceb591d497eb8397ecf11::" providerId="AD" clId="Web-{3E72BA79-346F-4959-86D1-7DF2BDCAA4E0}" dt="2021-03-25T19:32:50.741" v="542"/>
          <ac:spMkLst>
            <pc:docMk/>
            <pc:sldMk cId="732574576" sldId="259"/>
            <ac:spMk id="21" creationId="{F13C74B1-5B17-4795-BED0-7140497B445A}"/>
          </ac:spMkLst>
        </pc:spChg>
        <pc:spChg chg="add del">
          <ac:chgData name="Гост потребител" userId="S::urn:spo:anon#3b698c074c348cf6736425d4ca4a8843aeb46873eb5ceb591d497eb8397ecf11::" providerId="AD" clId="Web-{3E72BA79-346F-4959-86D1-7DF2BDCAA4E0}" dt="2021-03-25T19:32:50.741" v="542"/>
          <ac:spMkLst>
            <pc:docMk/>
            <pc:sldMk cId="732574576" sldId="259"/>
            <ac:spMk id="23" creationId="{D4974D33-8DC5-464E-8C6D-BE58F0669C17}"/>
          </ac:spMkLst>
        </pc:spChg>
        <pc:spChg chg="add del">
          <ac:chgData name="Гост потребител" userId="S::urn:spo:anon#3b698c074c348cf6736425d4ca4a8843aeb46873eb5ceb591d497eb8397ecf11::" providerId="AD" clId="Web-{3E72BA79-346F-4959-86D1-7DF2BDCAA4E0}" dt="2021-03-25T19:40:43.136" v="754"/>
          <ac:spMkLst>
            <pc:docMk/>
            <pc:sldMk cId="732574576" sldId="259"/>
            <ac:spMk id="25" creationId="{55D4142C-5077-457F-A6AD-3FECFDB39685}"/>
          </ac:spMkLst>
        </pc:spChg>
        <pc:spChg chg="add del">
          <ac:chgData name="Гост потребител" userId="S::urn:spo:anon#3b698c074c348cf6736425d4ca4a8843aeb46873eb5ceb591d497eb8397ecf11::" providerId="AD" clId="Web-{3E72BA79-346F-4959-86D1-7DF2BDCAA4E0}" dt="2021-03-25T19:40:43.136" v="754"/>
          <ac:spMkLst>
            <pc:docMk/>
            <pc:sldMk cId="732574576" sldId="259"/>
            <ac:spMk id="27" creationId="{7A5F0580-5EE9-419F-96EE-B6529EF6E7D0}"/>
          </ac:spMkLst>
        </pc:spChg>
        <pc:picChg chg="add del mod ord">
          <ac:chgData name="Гост потребител" userId="S::urn:spo:anon#3b698c074c348cf6736425d4ca4a8843aeb46873eb5ceb591d497eb8397ecf11::" providerId="AD" clId="Web-{3E72BA79-346F-4959-86D1-7DF2BDCAA4E0}" dt="2021-03-25T19:28:28.832" v="397"/>
          <ac:picMkLst>
            <pc:docMk/>
            <pc:sldMk cId="732574576" sldId="259"/>
            <ac:picMk id="4" creationId="{52502467-B403-48E7-AF8E-7CBF18D8F264}"/>
          </ac:picMkLst>
        </pc:picChg>
        <pc:picChg chg="add mod ord">
          <ac:chgData name="Гост потребител" userId="S::urn:spo:anon#3b698c074c348cf6736425d4ca4a8843aeb46873eb5ceb591d497eb8397ecf11::" providerId="AD" clId="Web-{3E72BA79-346F-4959-86D1-7DF2BDCAA4E0}" dt="2021-03-25T19:40:48.730" v="755"/>
          <ac:picMkLst>
            <pc:docMk/>
            <pc:sldMk cId="732574576" sldId="259"/>
            <ac:picMk id="7" creationId="{BB866E51-13DF-42A8-A704-636297DC9985}"/>
          </ac:picMkLst>
        </pc:picChg>
      </pc:sldChg>
      <pc:sldChg chg="addSp delSp modSp new mod setBg">
        <pc:chgData name="Гост потребител" userId="S::urn:spo:anon#3b698c074c348cf6736425d4ca4a8843aeb46873eb5ceb591d497eb8397ecf11::" providerId="AD" clId="Web-{3E72BA79-346F-4959-86D1-7DF2BDCAA4E0}" dt="2021-03-25T20:00:48.843" v="866" actId="20577"/>
        <pc:sldMkLst>
          <pc:docMk/>
          <pc:sldMk cId="3292953469" sldId="260"/>
        </pc:sldMkLst>
        <pc:spChg chg="mod">
          <ac:chgData name="Гост потребител" userId="S::urn:spo:anon#3b698c074c348cf6736425d4ca4a8843aeb46873eb5ceb591d497eb8397ecf11::" providerId="AD" clId="Web-{3E72BA79-346F-4959-86D1-7DF2BDCAA4E0}" dt="2021-03-25T20:00:48.843" v="866" actId="20577"/>
          <ac:spMkLst>
            <pc:docMk/>
            <pc:sldMk cId="3292953469" sldId="260"/>
            <ac:spMk id="2" creationId="{CDAD97DA-9D92-4AE9-B4D6-28B928D41BB6}"/>
          </ac:spMkLst>
        </pc:spChg>
        <pc:spChg chg="del mod ord">
          <ac:chgData name="Гост потребител" userId="S::urn:spo:anon#3b698c074c348cf6736425d4ca4a8843aeb46873eb5ceb591d497eb8397ecf11::" providerId="AD" clId="Web-{3E72BA79-346F-4959-86D1-7DF2BDCAA4E0}" dt="2021-03-25T19:38:01.156" v="694"/>
          <ac:spMkLst>
            <pc:docMk/>
            <pc:sldMk cId="3292953469" sldId="260"/>
            <ac:spMk id="3" creationId="{5661F30A-3B76-47D1-A922-44E3945CB66D}"/>
          </ac:spMkLst>
        </pc:spChg>
        <pc:spChg chg="add del">
          <ac:chgData name="Гост потребител" userId="S::urn:spo:anon#3b698c074c348cf6736425d4ca4a8843aeb46873eb5ceb591d497eb8397ecf11::" providerId="AD" clId="Web-{3E72BA79-346F-4959-86D1-7DF2BDCAA4E0}" dt="2021-03-25T19:37:38.467" v="691"/>
          <ac:spMkLst>
            <pc:docMk/>
            <pc:sldMk cId="3292953469" sldId="260"/>
            <ac:spMk id="9" creationId="{F56F5174-31D9-4DBB-AAB7-A1FD7BDB1352}"/>
          </ac:spMkLst>
        </pc:spChg>
        <pc:spChg chg="add del">
          <ac:chgData name="Гост потребител" userId="S::urn:spo:anon#3b698c074c348cf6736425d4ca4a8843aeb46873eb5ceb591d497eb8397ecf11::" providerId="AD" clId="Web-{3E72BA79-346F-4959-86D1-7DF2BDCAA4E0}" dt="2021-03-25T19:37:38.467" v="691"/>
          <ac:spMkLst>
            <pc:docMk/>
            <pc:sldMk cId="3292953469" sldId="260"/>
            <ac:spMk id="13" creationId="{F9A95BEE-6BB1-4A28-A8E6-A34B2E42EF87}"/>
          </ac:spMkLst>
        </pc:spChg>
        <pc:graphicFrameChg chg="add">
          <ac:chgData name="Гост потребител" userId="S::urn:spo:anon#3b698c074c348cf6736425d4ca4a8843aeb46873eb5ceb591d497eb8397ecf11::" providerId="AD" clId="Web-{3E72BA79-346F-4959-86D1-7DF2BDCAA4E0}" dt="2021-03-25T19:38:01.156" v="694"/>
          <ac:graphicFrameMkLst>
            <pc:docMk/>
            <pc:sldMk cId="3292953469" sldId="260"/>
            <ac:graphicFrameMk id="20" creationId="{89033BE6-C2DE-407D-A457-62F3868C7591}"/>
          </ac:graphicFrameMkLst>
        </pc:graphicFrameChg>
        <pc:picChg chg="add mod ord">
          <ac:chgData name="Гост потребител" userId="S::urn:spo:anon#3b698c074c348cf6736425d4ca4a8843aeb46873eb5ceb591d497eb8397ecf11::" providerId="AD" clId="Web-{3E72BA79-346F-4959-86D1-7DF2BDCAA4E0}" dt="2021-03-25T19:37:38.467" v="691"/>
          <ac:picMkLst>
            <pc:docMk/>
            <pc:sldMk cId="3292953469" sldId="260"/>
            <ac:picMk id="4" creationId="{0A7936E0-9AE2-436F-9A2A-C13540D5FBB1}"/>
          </ac:picMkLst>
        </pc:picChg>
        <pc:picChg chg="add del">
          <ac:chgData name="Гост потребител" userId="S::urn:spo:anon#3b698c074c348cf6736425d4ca4a8843aeb46873eb5ceb591d497eb8397ecf11::" providerId="AD" clId="Web-{3E72BA79-346F-4959-86D1-7DF2BDCAA4E0}" dt="2021-03-25T19:37:38.467" v="691"/>
          <ac:picMkLst>
            <pc:docMk/>
            <pc:sldMk cId="3292953469" sldId="260"/>
            <ac:picMk id="11" creationId="{AE113210-7872-481A-ADE6-3A05CCAF5EB2}"/>
          </ac:picMkLst>
        </pc:picChg>
        <pc:cxnChg chg="add">
          <ac:chgData name="Гост потребител" userId="S::urn:spo:anon#3b698c074c348cf6736425d4ca4a8843aeb46873eb5ceb591d497eb8397ecf11::" providerId="AD" clId="Web-{3E72BA79-346F-4959-86D1-7DF2BDCAA4E0}" dt="2021-03-25T19:37:38.467" v="691"/>
          <ac:cxnSpMkLst>
            <pc:docMk/>
            <pc:sldMk cId="3292953469" sldId="260"/>
            <ac:cxnSpMk id="18" creationId="{A7F400EE-A8A5-48AF-B4D6-291B52C6F0B0}"/>
          </ac:cxnSpMkLst>
        </pc:cxnChg>
      </pc:sldChg>
      <pc:sldChg chg="addSp delSp modSp new mod setBg addAnim modAnim setClrOvrMap">
        <pc:chgData name="Гост потребител" userId="S::urn:spo:anon#3b698c074c348cf6736425d4ca4a8843aeb46873eb5ceb591d497eb8397ecf11::" providerId="AD" clId="Web-{3E72BA79-346F-4959-86D1-7DF2BDCAA4E0}" dt="2021-03-25T20:03:25.588" v="887"/>
        <pc:sldMkLst>
          <pc:docMk/>
          <pc:sldMk cId="3085280014" sldId="261"/>
        </pc:sldMkLst>
        <pc:spChg chg="add mod">
          <ac:chgData name="Гост потребител" userId="S::urn:spo:anon#3b698c074c348cf6736425d4ca4a8843aeb46873eb5ceb591d497eb8397ecf11::" providerId="AD" clId="Web-{3E72BA79-346F-4959-86D1-7DF2BDCAA4E0}" dt="2021-03-25T20:00:10.215" v="862"/>
          <ac:spMkLst>
            <pc:docMk/>
            <pc:sldMk cId="3085280014" sldId="261"/>
            <ac:spMk id="4" creationId="{E0E763C9-DE7A-4001-AE39-925048802B6C}"/>
          </ac:spMkLst>
        </pc:spChg>
        <pc:spChg chg="add del">
          <ac:chgData name="Гост потребител" userId="S::urn:spo:anon#3b698c074c348cf6736425d4ca4a8843aeb46873eb5ceb591d497eb8397ecf11::" providerId="AD" clId="Web-{3E72BA79-346F-4959-86D1-7DF2BDCAA4E0}" dt="2021-03-25T19:56:43.123" v="835"/>
          <ac:spMkLst>
            <pc:docMk/>
            <pc:sldMk cId="3085280014" sldId="261"/>
            <ac:spMk id="7" creationId="{42A4FC2C-047E-45A5-965D-8E1E3BF09BC6}"/>
          </ac:spMkLst>
        </pc:spChg>
        <pc:spChg chg="add del">
          <ac:chgData name="Гост потребител" userId="S::urn:spo:anon#3b698c074c348cf6736425d4ca4a8843aeb46873eb5ceb591d497eb8397ecf11::" providerId="AD" clId="Web-{3E72BA79-346F-4959-86D1-7DF2BDCAA4E0}" dt="2021-03-25T19:56:43.123" v="835"/>
          <ac:spMkLst>
            <pc:docMk/>
            <pc:sldMk cId="3085280014" sldId="261"/>
            <ac:spMk id="12" creationId="{C5E6CFF1-2F42-4E10-9A97-F116F46F53FE}"/>
          </ac:spMkLst>
        </pc:spChg>
        <pc:picChg chg="add del mod">
          <ac:chgData name="Гост потребител" userId="S::urn:spo:anon#3b698c074c348cf6736425d4ca4a8843aeb46873eb5ceb591d497eb8397ecf11::" providerId="AD" clId="Web-{3E72BA79-346F-4959-86D1-7DF2BDCAA4E0}" dt="2021-03-25T19:48:51.138" v="781"/>
          <ac:picMkLst>
            <pc:docMk/>
            <pc:sldMk cId="3085280014" sldId="261"/>
            <ac:picMk id="2" creationId="{14EDA856-A21A-4DAA-957A-8301C35761FC}"/>
          </ac:picMkLst>
        </pc:picChg>
        <pc:picChg chg="add mod">
          <ac:chgData name="Гост потребител" userId="S::urn:spo:anon#3b698c074c348cf6736425d4ca4a8843aeb46873eb5ceb591d497eb8397ecf11::" providerId="AD" clId="Web-{3E72BA79-346F-4959-86D1-7DF2BDCAA4E0}" dt="2021-03-25T19:56:43.123" v="835"/>
          <ac:picMkLst>
            <pc:docMk/>
            <pc:sldMk cId="3085280014" sldId="261"/>
            <ac:picMk id="3" creationId="{F054D422-6CDE-41A2-B541-0E142D70E3F5}"/>
          </ac:picMkLst>
        </pc:picChg>
        <pc:cxnChg chg="add del">
          <ac:chgData name="Гост потребител" userId="S::urn:spo:anon#3b698c074c348cf6736425d4ca4a8843aeb46873eb5ceb591d497eb8397ecf11::" providerId="AD" clId="Web-{3E72BA79-346F-4959-86D1-7DF2BDCAA4E0}" dt="2021-03-25T19:56:43.123" v="835"/>
          <ac:cxnSpMkLst>
            <pc:docMk/>
            <pc:sldMk cId="3085280014" sldId="261"/>
            <ac:cxnSpMk id="14" creationId="{67182200-4859-4C8D-BCBB-55B245C28BA3}"/>
          </ac:cxnSpMkLst>
        </pc:cxnChg>
      </pc:sldChg>
      <pc:sldChg chg="modSp new mod setBg">
        <pc:chgData name="Гост потребител" userId="S::urn:spo:anon#3b698c074c348cf6736425d4ca4a8843aeb46873eb5ceb591d497eb8397ecf11::" providerId="AD" clId="Web-{3E72BA79-346F-4959-86D1-7DF2BDCAA4E0}" dt="2021-03-25T20:08:43.125" v="961" actId="20577"/>
        <pc:sldMkLst>
          <pc:docMk/>
          <pc:sldMk cId="2401260876" sldId="262"/>
        </pc:sldMkLst>
        <pc:spChg chg="mod">
          <ac:chgData name="Гост потребител" userId="S::urn:spo:anon#3b698c074c348cf6736425d4ca4a8843aeb46873eb5ceb591d497eb8397ecf11::" providerId="AD" clId="Web-{3E72BA79-346F-4959-86D1-7DF2BDCAA4E0}" dt="2021-03-25T20:08:24.952" v="960" actId="20577"/>
          <ac:spMkLst>
            <pc:docMk/>
            <pc:sldMk cId="2401260876" sldId="262"/>
            <ac:spMk id="2" creationId="{69B7B7B5-4D3F-43BE-91B7-901EA9EC2584}"/>
          </ac:spMkLst>
        </pc:spChg>
        <pc:spChg chg="mod">
          <ac:chgData name="Гост потребител" userId="S::urn:spo:anon#3b698c074c348cf6736425d4ca4a8843aeb46873eb5ceb591d497eb8397ecf11::" providerId="AD" clId="Web-{3E72BA79-346F-4959-86D1-7DF2BDCAA4E0}" dt="2021-03-25T20:08:43.125" v="961" actId="20577"/>
          <ac:spMkLst>
            <pc:docMk/>
            <pc:sldMk cId="2401260876" sldId="262"/>
            <ac:spMk id="3" creationId="{19D6636A-D246-4C04-B4DB-D54EAD893525}"/>
          </ac:spMkLst>
        </pc:spChg>
      </pc:sldChg>
    </pc:docChg>
  </pc:docChgLst>
  <pc:docChgLst>
    <pc:chgData name="Гост потребител" userId="S::urn:spo:anon#3b698c074c348cf6736425d4ca4a8843aeb46873eb5ceb591d497eb8397ecf11::" providerId="AD" clId="Web-{3582669D-888F-2B7A-F0AC-81075919EAE5}"/>
    <pc:docChg chg="modSld sldOrd">
      <pc:chgData name="Гост потребител" userId="S::urn:spo:anon#3b698c074c348cf6736425d4ca4a8843aeb46873eb5ceb591d497eb8397ecf11::" providerId="AD" clId="Web-{3582669D-888F-2B7A-F0AC-81075919EAE5}" dt="2021-03-26T21:31:48.494" v="62" actId="1076"/>
      <pc:docMkLst>
        <pc:docMk/>
      </pc:docMkLst>
      <pc:sldChg chg="modSp">
        <pc:chgData name="Гост потребител" userId="S::urn:spo:anon#3b698c074c348cf6736425d4ca4a8843aeb46873eb5ceb591d497eb8397ecf11::" providerId="AD" clId="Web-{3582669D-888F-2B7A-F0AC-81075919EAE5}" dt="2021-03-26T21:31:48.494" v="62" actId="1076"/>
        <pc:sldMkLst>
          <pc:docMk/>
          <pc:sldMk cId="109857222" sldId="256"/>
        </pc:sldMkLst>
        <pc:picChg chg="mod">
          <ac:chgData name="Гост потребител" userId="S::urn:spo:anon#3b698c074c348cf6736425d4ca4a8843aeb46873eb5ceb591d497eb8397ecf11::" providerId="AD" clId="Web-{3582669D-888F-2B7A-F0AC-81075919EAE5}" dt="2021-03-26T21:31:48.494" v="62" actId="1076"/>
          <ac:picMkLst>
            <pc:docMk/>
            <pc:sldMk cId="109857222" sldId="256"/>
            <ac:picMk id="3" creationId="{323466C0-55DE-4B97-B667-7F41CB7BEB65}"/>
          </ac:picMkLst>
        </pc:picChg>
      </pc:sldChg>
      <pc:sldChg chg="modSp">
        <pc:chgData name="Гост потребител" userId="S::urn:spo:anon#3b698c074c348cf6736425d4ca4a8843aeb46873eb5ceb591d497eb8397ecf11::" providerId="AD" clId="Web-{3582669D-888F-2B7A-F0AC-81075919EAE5}" dt="2021-03-26T21:29:30.287" v="43" actId="688"/>
        <pc:sldMkLst>
          <pc:docMk/>
          <pc:sldMk cId="1704762194" sldId="257"/>
        </pc:sldMkLst>
        <pc:picChg chg="mod">
          <ac:chgData name="Гост потребител" userId="S::urn:spo:anon#3b698c074c348cf6736425d4ca4a8843aeb46873eb5ceb591d497eb8397ecf11::" providerId="AD" clId="Web-{3582669D-888F-2B7A-F0AC-81075919EAE5}" dt="2021-03-26T21:29:30.287" v="43" actId="688"/>
          <ac:picMkLst>
            <pc:docMk/>
            <pc:sldMk cId="1704762194" sldId="257"/>
            <ac:picMk id="3" creationId="{A14E5E2D-46D1-4E3B-AAF4-7B03F3069787}"/>
          </ac:picMkLst>
        </pc:picChg>
      </pc:sldChg>
      <pc:sldChg chg="modSp">
        <pc:chgData name="Гост потребител" userId="S::urn:spo:anon#3b698c074c348cf6736425d4ca4a8843aeb46873eb5ceb591d497eb8397ecf11::" providerId="AD" clId="Web-{3582669D-888F-2B7A-F0AC-81075919EAE5}" dt="2021-03-26T21:29:44.428" v="49" actId="1076"/>
        <pc:sldMkLst>
          <pc:docMk/>
          <pc:sldMk cId="2643116267" sldId="258"/>
        </pc:sldMkLst>
        <pc:picChg chg="mod">
          <ac:chgData name="Гост потребител" userId="S::urn:spo:anon#3b698c074c348cf6736425d4ca4a8843aeb46873eb5ceb591d497eb8397ecf11::" providerId="AD" clId="Web-{3582669D-888F-2B7A-F0AC-81075919EAE5}" dt="2021-03-26T21:29:44.428" v="49" actId="1076"/>
          <ac:picMkLst>
            <pc:docMk/>
            <pc:sldMk cId="2643116267" sldId="258"/>
            <ac:picMk id="3" creationId="{7C437788-E863-4858-A12F-834A9B149CF4}"/>
          </ac:picMkLst>
        </pc:picChg>
      </pc:sldChg>
      <pc:sldChg chg="modSp">
        <pc:chgData name="Гост потребител" userId="S::urn:spo:anon#3b698c074c348cf6736425d4ca4a8843aeb46873eb5ceb591d497eb8397ecf11::" providerId="AD" clId="Web-{3582669D-888F-2B7A-F0AC-81075919EAE5}" dt="2021-03-26T21:31:12.102" v="60" actId="1076"/>
        <pc:sldMkLst>
          <pc:docMk/>
          <pc:sldMk cId="732574576" sldId="259"/>
        </pc:sldMkLst>
        <pc:picChg chg="mod">
          <ac:chgData name="Гост потребител" userId="S::urn:spo:anon#3b698c074c348cf6736425d4ca4a8843aeb46873eb5ceb591d497eb8397ecf11::" providerId="AD" clId="Web-{3582669D-888F-2B7A-F0AC-81075919EAE5}" dt="2021-03-26T21:31:12.102" v="60" actId="1076"/>
          <ac:picMkLst>
            <pc:docMk/>
            <pc:sldMk cId="732574576" sldId="259"/>
            <ac:picMk id="3" creationId="{DE4964F4-13AC-4FF2-815C-9775AB3DC12F}"/>
          </ac:picMkLst>
        </pc:picChg>
      </pc:sldChg>
      <pc:sldChg chg="modSp">
        <pc:chgData name="Гост потребител" userId="S::urn:spo:anon#3b698c074c348cf6736425d4ca4a8843aeb46873eb5ceb591d497eb8397ecf11::" providerId="AD" clId="Web-{3582669D-888F-2B7A-F0AC-81075919EAE5}" dt="2021-03-26T21:30:19.898" v="54" actId="1076"/>
        <pc:sldMkLst>
          <pc:docMk/>
          <pc:sldMk cId="3292953469" sldId="260"/>
        </pc:sldMkLst>
        <pc:spChg chg="mod">
          <ac:chgData name="Гост потребител" userId="S::urn:spo:anon#3b698c074c348cf6736425d4ca4a8843aeb46873eb5ceb591d497eb8397ecf11::" providerId="AD" clId="Web-{3582669D-888F-2B7A-F0AC-81075919EAE5}" dt="2021-03-26T20:12:45.798" v="15" actId="14100"/>
          <ac:spMkLst>
            <pc:docMk/>
            <pc:sldMk cId="3292953469" sldId="260"/>
            <ac:spMk id="2" creationId="{CDAD97DA-9D92-4AE9-B4D6-28B928D41BB6}"/>
          </ac:spMkLst>
        </pc:spChg>
        <pc:graphicFrameChg chg="mod">
          <ac:chgData name="Гост потребител" userId="S::urn:spo:anon#3b698c074c348cf6736425d4ca4a8843aeb46873eb5ceb591d497eb8397ecf11::" providerId="AD" clId="Web-{3582669D-888F-2B7A-F0AC-81075919EAE5}" dt="2021-03-26T20:13:27.315" v="16" actId="1076"/>
          <ac:graphicFrameMkLst>
            <pc:docMk/>
            <pc:sldMk cId="3292953469" sldId="260"/>
            <ac:graphicFrameMk id="20" creationId="{89033BE6-C2DE-407D-A457-62F3868C7591}"/>
          </ac:graphicFrameMkLst>
        </pc:graphicFrameChg>
        <pc:picChg chg="mod">
          <ac:chgData name="Гост потребител" userId="S::urn:spo:anon#3b698c074c348cf6736425d4ca4a8843aeb46873eb5ceb591d497eb8397ecf11::" providerId="AD" clId="Web-{3582669D-888F-2B7A-F0AC-81075919EAE5}" dt="2021-03-26T21:30:19.898" v="54" actId="1076"/>
          <ac:picMkLst>
            <pc:docMk/>
            <pc:sldMk cId="3292953469" sldId="260"/>
            <ac:picMk id="12" creationId="{D4EB0FB2-6D02-4796-9887-3327A9852BC6}"/>
          </ac:picMkLst>
        </pc:picChg>
      </pc:sldChg>
      <pc:sldChg chg="modSp">
        <pc:chgData name="Гост потребител" userId="S::urn:spo:anon#3b698c074c348cf6736425d4ca4a8843aeb46873eb5ceb591d497eb8397ecf11::" providerId="AD" clId="Web-{3582669D-888F-2B7A-F0AC-81075919EAE5}" dt="2021-03-26T21:30:28.742" v="56" actId="14100"/>
        <pc:sldMkLst>
          <pc:docMk/>
          <pc:sldMk cId="3085280014" sldId="261"/>
        </pc:sldMkLst>
        <pc:picChg chg="mod">
          <ac:chgData name="Гост потребител" userId="S::urn:spo:anon#3b698c074c348cf6736425d4ca4a8843aeb46873eb5ceb591d497eb8397ecf11::" providerId="AD" clId="Web-{3582669D-888F-2B7A-F0AC-81075919EAE5}" dt="2021-03-26T21:30:28.742" v="56" actId="14100"/>
          <ac:picMkLst>
            <pc:docMk/>
            <pc:sldMk cId="3085280014" sldId="261"/>
            <ac:picMk id="2" creationId="{2C2933C0-BF32-44DD-A3FC-BD0624623746}"/>
          </ac:picMkLst>
        </pc:picChg>
      </pc:sldChg>
      <pc:sldChg chg="modSp ord">
        <pc:chgData name="Гост потребител" userId="S::urn:spo:anon#3b698c074c348cf6736425d4ca4a8843aeb46873eb5ceb591d497eb8397ecf11::" providerId="AD" clId="Web-{3582669D-888F-2B7A-F0AC-81075919EAE5}" dt="2021-03-26T21:29:56.679" v="51" actId="1076"/>
        <pc:sldMkLst>
          <pc:docMk/>
          <pc:sldMk cId="2401260876" sldId="262"/>
        </pc:sldMkLst>
        <pc:spChg chg="mod">
          <ac:chgData name="Гост потребител" userId="S::urn:spo:anon#3b698c074c348cf6736425d4ca4a8843aeb46873eb5ceb591d497eb8397ecf11::" providerId="AD" clId="Web-{3582669D-888F-2B7A-F0AC-81075919EAE5}" dt="2021-03-26T20:10:04.263" v="10" actId="20577"/>
          <ac:spMkLst>
            <pc:docMk/>
            <pc:sldMk cId="2401260876" sldId="262"/>
            <ac:spMk id="3" creationId="{19D6636A-D246-4C04-B4DB-D54EAD893525}"/>
          </ac:spMkLst>
        </pc:spChg>
        <pc:picChg chg="mod">
          <ac:chgData name="Гост потребител" userId="S::urn:spo:anon#3b698c074c348cf6736425d4ca4a8843aeb46873eb5ceb591d497eb8397ecf11::" providerId="AD" clId="Web-{3582669D-888F-2B7A-F0AC-81075919EAE5}" dt="2021-03-26T20:09:49.544" v="9" actId="1076"/>
          <ac:picMkLst>
            <pc:docMk/>
            <pc:sldMk cId="2401260876" sldId="262"/>
            <ac:picMk id="4" creationId="{0D2575E9-E524-4421-A22F-AEFBBA1A01FE}"/>
          </ac:picMkLst>
        </pc:picChg>
        <pc:picChg chg="mod">
          <ac:chgData name="Гост потребител" userId="S::urn:spo:anon#3b698c074c348cf6736425d4ca4a8843aeb46873eb5ceb591d497eb8397ecf11::" providerId="AD" clId="Web-{3582669D-888F-2B7A-F0AC-81075919EAE5}" dt="2021-03-26T21:29:56.679" v="51" actId="1076"/>
          <ac:picMkLst>
            <pc:docMk/>
            <pc:sldMk cId="2401260876" sldId="262"/>
            <ac:picMk id="5" creationId="{B987704C-A240-4F64-AD6A-ADBB8D7C6B9B}"/>
          </ac:picMkLst>
        </pc:picChg>
      </pc:sldChg>
      <pc:sldChg chg="modSp">
        <pc:chgData name="Гост потребител" userId="S::urn:spo:anon#3b698c074c348cf6736425d4ca4a8843aeb46873eb5ceb591d497eb8397ecf11::" providerId="AD" clId="Web-{3582669D-888F-2B7A-F0AC-81075919EAE5}" dt="2021-03-26T21:26:47.315" v="31" actId="14100"/>
        <pc:sldMkLst>
          <pc:docMk/>
          <pc:sldMk cId="217053919" sldId="263"/>
        </pc:sldMkLst>
        <pc:picChg chg="mod">
          <ac:chgData name="Гост потребител" userId="S::urn:spo:anon#3b698c074c348cf6736425d4ca4a8843aeb46873eb5ceb591d497eb8397ecf11::" providerId="AD" clId="Web-{3582669D-888F-2B7A-F0AC-81075919EAE5}" dt="2021-03-26T21:26:47.315" v="31" actId="14100"/>
          <ac:picMkLst>
            <pc:docMk/>
            <pc:sldMk cId="217053919" sldId="263"/>
            <ac:picMk id="3" creationId="{DA28397F-4C13-41CD-A27E-CF45463E9089}"/>
          </ac:picMkLst>
        </pc:picChg>
      </pc:sldChg>
    </pc:docChg>
  </pc:docChgLst>
  <pc:docChgLst>
    <pc:chgData name="Синди Валентинова Петрова" userId="S::svpetrova19@codingburgas.bg::e9bce72f-9dc3-4952-9d5a-3d800b4734f6" providerId="AD" clId="Web-{B92AFAA6-8CF5-DECC-AA8E-7317943EE541}"/>
    <pc:docChg chg="modSld">
      <pc:chgData name="Синди Валентинова Петрова" userId="S::svpetrova19@codingburgas.bg::e9bce72f-9dc3-4952-9d5a-3d800b4734f6" providerId="AD" clId="Web-{B92AFAA6-8CF5-DECC-AA8E-7317943EE541}" dt="2021-03-26T20:49:25.164" v="9"/>
      <pc:docMkLst>
        <pc:docMk/>
      </pc:docMkLst>
      <pc:sldChg chg="addSp modSp modMedia addAnim">
        <pc:chgData name="Синди Валентинова Петрова" userId="S::svpetrova19@codingburgas.bg::e9bce72f-9dc3-4952-9d5a-3d800b4734f6" providerId="AD" clId="Web-{B92AFAA6-8CF5-DECC-AA8E-7317943EE541}" dt="2021-03-26T20:48:52.398" v="4" actId="1076"/>
        <pc:sldMkLst>
          <pc:docMk/>
          <pc:sldMk cId="1704762194" sldId="257"/>
        </pc:sldMkLst>
        <pc:picChg chg="add mod">
          <ac:chgData name="Синди Валентинова Петрова" userId="S::svpetrova19@codingburgas.bg::e9bce72f-9dc3-4952-9d5a-3d800b4734f6" providerId="AD" clId="Web-{B92AFAA6-8CF5-DECC-AA8E-7317943EE541}" dt="2021-03-26T20:48:52.398" v="4" actId="1076"/>
          <ac:picMkLst>
            <pc:docMk/>
            <pc:sldMk cId="1704762194" sldId="257"/>
            <ac:picMk id="3" creationId="{A14E5E2D-46D1-4E3B-AAF4-7B03F3069787}"/>
          </ac:picMkLst>
        </pc:picChg>
      </pc:sldChg>
      <pc:sldChg chg="addSp modSp modMedia addAnim">
        <pc:chgData name="Синди Валентинова Петрова" userId="S::svpetrova19@codingburgas.bg::e9bce72f-9dc3-4952-9d5a-3d800b4734f6" providerId="AD" clId="Web-{B92AFAA6-8CF5-DECC-AA8E-7317943EE541}" dt="2021-03-26T20:49:25.164" v="9"/>
        <pc:sldMkLst>
          <pc:docMk/>
          <pc:sldMk cId="2643116267" sldId="258"/>
        </pc:sldMkLst>
        <pc:picChg chg="add mod">
          <ac:chgData name="Синди Валентинова Петрова" userId="S::svpetrova19@codingburgas.bg::e9bce72f-9dc3-4952-9d5a-3d800b4734f6" providerId="AD" clId="Web-{B92AFAA6-8CF5-DECC-AA8E-7317943EE541}" dt="2021-03-26T20:49:25.164" v="9"/>
          <ac:picMkLst>
            <pc:docMk/>
            <pc:sldMk cId="2643116267" sldId="258"/>
            <ac:picMk id="3" creationId="{7C437788-E863-4858-A12F-834A9B149CF4}"/>
          </ac:picMkLst>
        </pc:picChg>
      </pc:sldChg>
    </pc:docChg>
  </pc:docChgLst>
  <pc:docChgLst>
    <pc:chgData name="Синди Валентинова Петрова" userId="S::svpetrova19@codingburgas.bg::e9bce72f-9dc3-4952-9d5a-3d800b4734f6" providerId="AD" clId="Web-{02964F23-2F04-48A3-BD27-F483ACBBD770}"/>
    <pc:docChg chg="addSld modSld">
      <pc:chgData name="Синди Валентинова Петрова" userId="S::svpetrova19@codingburgas.bg::e9bce72f-9dc3-4952-9d5a-3d800b4734f6" providerId="AD" clId="Web-{02964F23-2F04-48A3-BD27-F483ACBBD770}" dt="2021-03-25T19:20:14.507" v="30" actId="1076"/>
      <pc:docMkLst>
        <pc:docMk/>
      </pc:docMkLst>
      <pc:sldChg chg="addSp delSp modSp mod setBg setClrOvrMap">
        <pc:chgData name="Синди Валентинова Петрова" userId="S::svpetrova19@codingburgas.bg::e9bce72f-9dc3-4952-9d5a-3d800b4734f6" providerId="AD" clId="Web-{02964F23-2F04-48A3-BD27-F483ACBBD770}" dt="2021-03-25T18:56:14.595" v="15"/>
        <pc:sldMkLst>
          <pc:docMk/>
          <pc:sldMk cId="109857222" sldId="256"/>
        </pc:sldMkLst>
        <pc:spChg chg="mod ord">
          <ac:chgData name="Синди Валентинова Петрова" userId="S::svpetrova19@codingburgas.bg::e9bce72f-9dc3-4952-9d5a-3d800b4734f6" providerId="AD" clId="Web-{02964F23-2F04-48A3-BD27-F483ACBBD770}" dt="2021-03-25T18:55:29.812" v="13" actId="1076"/>
          <ac:spMkLst>
            <pc:docMk/>
            <pc:sldMk cId="109857222" sldId="256"/>
            <ac:spMk id="2" creationId="{00000000-0000-0000-0000-000000000000}"/>
          </ac:spMkLst>
        </pc:spChg>
        <pc:spChg chg="add del">
          <ac:chgData name="Синди Валентинова Петрова" userId="S::svpetrova19@codingburgas.bg::e9bce72f-9dc3-4952-9d5a-3d800b4734f6" providerId="AD" clId="Web-{02964F23-2F04-48A3-BD27-F483ACBBD770}" dt="2021-03-25T18:52:45.995" v="4"/>
          <ac:spMkLst>
            <pc:docMk/>
            <pc:sldMk cId="109857222" sldId="256"/>
            <ac:spMk id="9" creationId="{35555856-9970-4BC3-9AA9-6A917F53AFBD}"/>
          </ac:spMkLst>
        </pc:spChg>
        <pc:spChg chg="add del">
          <ac:chgData name="Синди Валентинова Петрова" userId="S::svpetrova19@codingburgas.bg::e9bce72f-9dc3-4952-9d5a-3d800b4734f6" providerId="AD" clId="Web-{02964F23-2F04-48A3-BD27-F483ACBBD770}" dt="2021-03-25T18:52:45.995" v="4"/>
          <ac:spMkLst>
            <pc:docMk/>
            <pc:sldMk cId="109857222" sldId="256"/>
            <ac:spMk id="13" creationId="{13722DD7-BA73-4776-93A3-94491FEF7260}"/>
          </ac:spMkLst>
        </pc:spChg>
        <pc:spChg chg="add del">
          <ac:chgData name="Синди Валентинова Петрова" userId="S::svpetrova19@codingburgas.bg::e9bce72f-9dc3-4952-9d5a-3d800b4734f6" providerId="AD" clId="Web-{02964F23-2F04-48A3-BD27-F483ACBBD770}" dt="2021-03-25T18:54:27.404" v="10"/>
          <ac:spMkLst>
            <pc:docMk/>
            <pc:sldMk cId="109857222" sldId="256"/>
            <ac:spMk id="18" creationId="{73C994B4-9721-4148-9EEC-6793CECDE8DD}"/>
          </ac:spMkLst>
        </pc:spChg>
        <pc:spChg chg="add del">
          <ac:chgData name="Синди Валентинова Петрова" userId="S::svpetrova19@codingburgas.bg::e9bce72f-9dc3-4952-9d5a-3d800b4734f6" providerId="AD" clId="Web-{02964F23-2F04-48A3-BD27-F483ACBBD770}" dt="2021-03-25T18:54:27.404" v="10"/>
          <ac:spMkLst>
            <pc:docMk/>
            <pc:sldMk cId="109857222" sldId="256"/>
            <ac:spMk id="20" creationId="{F9D95E49-763A-4886-B038-82F734740554}"/>
          </ac:spMkLst>
        </pc:spChg>
        <pc:spChg chg="add del">
          <ac:chgData name="Синди Валентинова Петрова" userId="S::svpetrova19@codingburgas.bg::e9bce72f-9dc3-4952-9d5a-3d800b4734f6" providerId="AD" clId="Web-{02964F23-2F04-48A3-BD27-F483ACBBD770}" dt="2021-03-25T18:54:27.404" v="10"/>
          <ac:spMkLst>
            <pc:docMk/>
            <pc:sldMk cId="109857222" sldId="256"/>
            <ac:spMk id="22" creationId="{541CEA24-8518-4C08-A11E-B7E64FB31F70}"/>
          </ac:spMkLst>
        </pc:spChg>
        <pc:spChg chg="add del">
          <ac:chgData name="Синди Валентинова Петрова" userId="S::svpetrova19@codingburgas.bg::e9bce72f-9dc3-4952-9d5a-3d800b4734f6" providerId="AD" clId="Web-{02964F23-2F04-48A3-BD27-F483ACBBD770}" dt="2021-03-25T18:54:27.404" v="10"/>
          <ac:spMkLst>
            <pc:docMk/>
            <pc:sldMk cId="109857222" sldId="256"/>
            <ac:spMk id="28" creationId="{4AA74EAB-FD76-4F40-A962-CEADC30542B5}"/>
          </ac:spMkLst>
        </pc:spChg>
        <pc:spChg chg="add">
          <ac:chgData name="Синди Валентинова Петрова" userId="S::svpetrova19@codingburgas.bg::e9bce72f-9dc3-4952-9d5a-3d800b4734f6" providerId="AD" clId="Web-{02964F23-2F04-48A3-BD27-F483ACBBD770}" dt="2021-03-25T18:54:27.404" v="10"/>
          <ac:spMkLst>
            <pc:docMk/>
            <pc:sldMk cId="109857222" sldId="256"/>
            <ac:spMk id="30" creationId="{71B2258F-86CA-4D4D-8270-BC05FCDEBFB3}"/>
          </ac:spMkLst>
        </pc:spChg>
        <pc:spChg chg="add del">
          <ac:chgData name="Синди Валентинова Петрова" userId="S::svpetrova19@codingburgas.bg::e9bce72f-9dc3-4952-9d5a-3d800b4734f6" providerId="AD" clId="Web-{02964F23-2F04-48A3-BD27-F483ACBBD770}" dt="2021-03-25T18:54:27.326" v="9"/>
          <ac:spMkLst>
            <pc:docMk/>
            <pc:sldMk cId="109857222" sldId="256"/>
            <ac:spMk id="33" creationId="{75F4D120-3921-42A8-A063-46B023CB0CDA}"/>
          </ac:spMkLst>
        </pc:spChg>
        <pc:picChg chg="add del mod">
          <ac:chgData name="Синди Валентинова Петрова" userId="S::svpetrova19@codingburgas.bg::e9bce72f-9dc3-4952-9d5a-3d800b4734f6" providerId="AD" clId="Web-{02964F23-2F04-48A3-BD27-F483ACBBD770}" dt="2021-03-25T18:51:11.384" v="3"/>
          <ac:picMkLst>
            <pc:docMk/>
            <pc:sldMk cId="109857222" sldId="256"/>
            <ac:picMk id="4" creationId="{C09EDDE3-4C3C-41BC-8F01-4E83B0BE9BB5}"/>
          </ac:picMkLst>
        </pc:picChg>
        <pc:picChg chg="del mod">
          <ac:chgData name="Синди Валентинова Петрова" userId="S::svpetrova19@codingburgas.bg::e9bce72f-9dc3-4952-9d5a-3d800b4734f6" providerId="AD" clId="Web-{02964F23-2F04-48A3-BD27-F483ACBBD770}" dt="2021-03-25T18:55:38.484" v="14"/>
          <ac:picMkLst>
            <pc:docMk/>
            <pc:sldMk cId="109857222" sldId="256"/>
            <ac:picMk id="5" creationId="{862A5C9B-35D9-4662-9CFF-DC25F5DA10F6}"/>
          </ac:picMkLst>
        </pc:picChg>
        <pc:picChg chg="add del mod">
          <ac:chgData name="Синди Валентинова Петрова" userId="S::svpetrova19@codingburgas.bg::e9bce72f-9dc3-4952-9d5a-3d800b4734f6" providerId="AD" clId="Web-{02964F23-2F04-48A3-BD27-F483ACBBD770}" dt="2021-03-25T18:54:18.451" v="7"/>
          <ac:picMkLst>
            <pc:docMk/>
            <pc:sldMk cId="109857222" sldId="256"/>
            <ac:picMk id="6" creationId="{66B69ADD-497D-475C-835C-EAE02393688F}"/>
          </ac:picMkLst>
        </pc:picChg>
        <pc:picChg chg="del">
          <ac:chgData name="Синди Валентинова Петрова" userId="S::svpetrova19@codingburgas.bg::e9bce72f-9dc3-4952-9d5a-3d800b4734f6" providerId="AD" clId="Web-{02964F23-2F04-48A3-BD27-F483ACBBD770}" dt="2021-03-25T18:56:14.595" v="15"/>
          <ac:picMkLst>
            <pc:docMk/>
            <pc:sldMk cId="109857222" sldId="256"/>
            <ac:picMk id="7" creationId="{58F8DE20-C009-4991-B091-A11E97B8D624}"/>
          </ac:picMkLst>
        </pc:picChg>
        <pc:picChg chg="add del">
          <ac:chgData name="Синди Валентинова Петрова" userId="S::svpetrova19@codingburgas.bg::e9bce72f-9dc3-4952-9d5a-3d800b4734f6" providerId="AD" clId="Web-{02964F23-2F04-48A3-BD27-F483ACBBD770}" dt="2021-03-25T18:52:45.995" v="4"/>
          <ac:picMkLst>
            <pc:docMk/>
            <pc:sldMk cId="109857222" sldId="256"/>
            <ac:picMk id="11" creationId="{7F487851-BFAF-46D8-A1ED-50CAD6E46F59}"/>
          </ac:picMkLst>
        </pc:picChg>
        <pc:picChg chg="add del">
          <ac:chgData name="Синди Валентинова Петрова" userId="S::svpetrova19@codingburgas.bg::e9bce72f-9dc3-4952-9d5a-3d800b4734f6" providerId="AD" clId="Web-{02964F23-2F04-48A3-BD27-F483ACBBD770}" dt="2021-03-25T18:54:27.326" v="9"/>
          <ac:picMkLst>
            <pc:docMk/>
            <pc:sldMk cId="109857222" sldId="256"/>
            <ac:picMk id="35" creationId="{9D01B3E5-85F4-41A9-A504-D5E6268DEC1D}"/>
          </ac:picMkLst>
        </pc:picChg>
        <pc:cxnChg chg="add del">
          <ac:chgData name="Синди Валентинова Петрова" userId="S::svpetrova19@codingburgas.bg::e9bce72f-9dc3-4952-9d5a-3d800b4734f6" providerId="AD" clId="Web-{02964F23-2F04-48A3-BD27-F483ACBBD770}" dt="2021-03-25T18:54:27.404" v="10"/>
          <ac:cxnSpMkLst>
            <pc:docMk/>
            <pc:sldMk cId="109857222" sldId="256"/>
            <ac:cxnSpMk id="24" creationId="{5D28AB17-F6FA-4C53-B3E3-D0A39D4A33C0}"/>
          </ac:cxnSpMkLst>
        </pc:cxnChg>
        <pc:cxnChg chg="add del">
          <ac:chgData name="Синди Валентинова Петрова" userId="S::svpetrova19@codingburgas.bg::e9bce72f-9dc3-4952-9d5a-3d800b4734f6" providerId="AD" clId="Web-{02964F23-2F04-48A3-BD27-F483ACBBD770}" dt="2021-03-25T18:54:27.404" v="10"/>
          <ac:cxnSpMkLst>
            <pc:docMk/>
            <pc:sldMk cId="109857222" sldId="256"/>
            <ac:cxnSpMk id="26" creationId="{3EFADC67-92A1-44FB-8691-D8CD71A21EFA}"/>
          </ac:cxnSpMkLst>
        </pc:cxnChg>
      </pc:sldChg>
      <pc:sldChg chg="addSp delSp modSp new mod setBg">
        <pc:chgData name="Синди Валентинова Петрова" userId="S::svpetrova19@codingburgas.bg::e9bce72f-9dc3-4952-9d5a-3d800b4734f6" providerId="AD" clId="Web-{02964F23-2F04-48A3-BD27-F483ACBBD770}" dt="2021-03-25T18:57:48.097" v="21"/>
        <pc:sldMkLst>
          <pc:docMk/>
          <pc:sldMk cId="1704762194" sldId="257"/>
        </pc:sldMkLst>
        <pc:spChg chg="mod">
          <ac:chgData name="Синди Валентинова Петрова" userId="S::svpetrova19@codingburgas.bg::e9bce72f-9dc3-4952-9d5a-3d800b4734f6" providerId="AD" clId="Web-{02964F23-2F04-48A3-BD27-F483ACBBD770}" dt="2021-03-25T18:57:48.097" v="21"/>
          <ac:spMkLst>
            <pc:docMk/>
            <pc:sldMk cId="1704762194" sldId="257"/>
            <ac:spMk id="2" creationId="{F7745D13-8957-4902-A34B-4A3E8CA5CBC1}"/>
          </ac:spMkLst>
        </pc:spChg>
        <pc:spChg chg="del mod">
          <ac:chgData name="Синди Валентинова Петрова" userId="S::svpetrova19@codingburgas.bg::e9bce72f-9dc3-4952-9d5a-3d800b4734f6" providerId="AD" clId="Web-{02964F23-2F04-48A3-BD27-F483ACBBD770}" dt="2021-03-25T18:56:21.610" v="16"/>
          <ac:spMkLst>
            <pc:docMk/>
            <pc:sldMk cId="1704762194" sldId="257"/>
            <ac:spMk id="3" creationId="{BB6C9AB5-0DA3-4B43-9BBE-5523C07C3101}"/>
          </ac:spMkLst>
        </pc:spChg>
        <pc:spChg chg="add del">
          <ac:chgData name="Синди Валентинова Петрова" userId="S::svpetrova19@codingburgas.bg::e9bce72f-9dc3-4952-9d5a-3d800b4734f6" providerId="AD" clId="Web-{02964F23-2F04-48A3-BD27-F483ACBBD770}" dt="2021-03-25T18:57:48.097" v="21"/>
          <ac:spMkLst>
            <pc:docMk/>
            <pc:sldMk cId="1704762194" sldId="257"/>
            <ac:spMk id="8" creationId="{1B15ED52-F352-441B-82BF-E0EA34836D08}"/>
          </ac:spMkLst>
        </pc:spChg>
        <pc:spChg chg="add del">
          <ac:chgData name="Синди Валентинова Петрова" userId="S::svpetrova19@codingburgas.bg::e9bce72f-9dc3-4952-9d5a-3d800b4734f6" providerId="AD" clId="Web-{02964F23-2F04-48A3-BD27-F483ACBBD770}" dt="2021-03-25T18:57:48.097" v="21"/>
          <ac:spMkLst>
            <pc:docMk/>
            <pc:sldMk cId="1704762194" sldId="257"/>
            <ac:spMk id="10" creationId="{3B2E3793-BFE6-45A2-9B7B-E18844431C99}"/>
          </ac:spMkLst>
        </pc:spChg>
        <pc:spChg chg="add del">
          <ac:chgData name="Синди Валентинова Петрова" userId="S::svpetrova19@codingburgas.bg::e9bce72f-9dc3-4952-9d5a-3d800b4734f6" providerId="AD" clId="Web-{02964F23-2F04-48A3-BD27-F483ACBBD770}" dt="2021-03-25T18:57:48.097" v="21"/>
          <ac:spMkLst>
            <pc:docMk/>
            <pc:sldMk cId="1704762194" sldId="257"/>
            <ac:spMk id="12" creationId="{BC4C4868-CB8F-4AF9-9CDB-8108F2C19B67}"/>
          </ac:spMkLst>
        </pc:spChg>
        <pc:spChg chg="add del">
          <ac:chgData name="Синди Валентинова Петрова" userId="S::svpetrova19@codingburgas.bg::e9bce72f-9dc3-4952-9d5a-3d800b4734f6" providerId="AD" clId="Web-{02964F23-2F04-48A3-BD27-F483ACBBD770}" dt="2021-03-25T18:57:48.097" v="21"/>
          <ac:spMkLst>
            <pc:docMk/>
            <pc:sldMk cId="1704762194" sldId="257"/>
            <ac:spMk id="14" creationId="{375E0459-6403-40CD-989D-56A4407CA12E}"/>
          </ac:spMkLst>
        </pc:spChg>
        <pc:spChg chg="add del">
          <ac:chgData name="Синди Валентинова Петрова" userId="S::svpetrova19@codingburgas.bg::e9bce72f-9dc3-4952-9d5a-3d800b4734f6" providerId="AD" clId="Web-{02964F23-2F04-48A3-BD27-F483ACBBD770}" dt="2021-03-25T18:57:48.097" v="21"/>
          <ac:spMkLst>
            <pc:docMk/>
            <pc:sldMk cId="1704762194" sldId="257"/>
            <ac:spMk id="16" creationId="{53E5B1A8-3AC9-4BD1-9BBC-78CA94F2D1BA}"/>
          </ac:spMkLst>
        </pc:spChg>
        <pc:spChg chg="add del">
          <ac:chgData name="Синди Валентинова Петрова" userId="S::svpetrova19@codingburgas.bg::e9bce72f-9dc3-4952-9d5a-3d800b4734f6" providerId="AD" clId="Web-{02964F23-2F04-48A3-BD27-F483ACBBD770}" dt="2021-03-25T18:57:48.066" v="20"/>
          <ac:spMkLst>
            <pc:docMk/>
            <pc:sldMk cId="1704762194" sldId="257"/>
            <ac:spMk id="18" creationId="{4038CB10-1F5C-4D54-9DF7-12586DE5B007}"/>
          </ac:spMkLst>
        </pc:spChg>
        <pc:spChg chg="add del">
          <ac:chgData name="Синди Валентинова Петрова" userId="S::svpetrova19@codingburgas.bg::e9bce72f-9dc3-4952-9d5a-3d800b4734f6" providerId="AD" clId="Web-{02964F23-2F04-48A3-BD27-F483ACBBD770}" dt="2021-03-25T18:57:48.066" v="20"/>
          <ac:spMkLst>
            <pc:docMk/>
            <pc:sldMk cId="1704762194" sldId="257"/>
            <ac:spMk id="19" creationId="{73ED6512-6858-4552-B699-9A97FE9A4EA2}"/>
          </ac:spMkLst>
        </pc:spChg>
        <pc:spChg chg="add del">
          <ac:chgData name="Синди Валентинова Петрова" userId="S::svpetrova19@codingburgas.bg::e9bce72f-9dc3-4952-9d5a-3d800b4734f6" providerId="AD" clId="Web-{02964F23-2F04-48A3-BD27-F483ACBBD770}" dt="2021-03-25T18:56:44.470" v="18"/>
          <ac:spMkLst>
            <pc:docMk/>
            <pc:sldMk cId="1704762194" sldId="257"/>
            <ac:spMk id="20" creationId="{71D10C68-09D8-4E4B-ABB6-AF10F3B45439}"/>
          </ac:spMkLst>
        </pc:spChg>
        <pc:spChg chg="add del">
          <ac:chgData name="Синди Валентинова Петрова" userId="S::svpetrova19@codingburgas.bg::e9bce72f-9dc3-4952-9d5a-3d800b4734f6" providerId="AD" clId="Web-{02964F23-2F04-48A3-BD27-F483ACBBD770}" dt="2021-03-25T18:57:48.066" v="20"/>
          <ac:spMkLst>
            <pc:docMk/>
            <pc:sldMk cId="1704762194" sldId="257"/>
            <ac:spMk id="21" creationId="{594CEF84-7DC4-4108-999C-BE89ED42F335}"/>
          </ac:spMkLst>
        </pc:spChg>
        <pc:spChg chg="add">
          <ac:chgData name="Синди Валентинова Петрова" userId="S::svpetrova19@codingburgas.bg::e9bce72f-9dc3-4952-9d5a-3d800b4734f6" providerId="AD" clId="Web-{02964F23-2F04-48A3-BD27-F483ACBBD770}" dt="2021-03-25T18:57:48.097" v="21"/>
          <ac:spMkLst>
            <pc:docMk/>
            <pc:sldMk cId="1704762194" sldId="257"/>
            <ac:spMk id="22" creationId="{B95B9BA8-1D69-4796-85F5-B6D0BD52354B}"/>
          </ac:spMkLst>
        </pc:spChg>
        <pc:spChg chg="add del">
          <ac:chgData name="Синди Валентинова Петрова" userId="S::svpetrova19@codingburgas.bg::e9bce72f-9dc3-4952-9d5a-3d800b4734f6" providerId="AD" clId="Web-{02964F23-2F04-48A3-BD27-F483ACBBD770}" dt="2021-03-25T18:56:44.470" v="18"/>
          <ac:spMkLst>
            <pc:docMk/>
            <pc:sldMk cId="1704762194" sldId="257"/>
            <ac:spMk id="23" creationId="{B95B9BA8-1D69-4796-85F5-B6D0BD52354B}"/>
          </ac:spMkLst>
        </pc:spChg>
        <pc:spChg chg="add">
          <ac:chgData name="Синди Валентинова Петрова" userId="S::svpetrova19@codingburgas.bg::e9bce72f-9dc3-4952-9d5a-3d800b4734f6" providerId="AD" clId="Web-{02964F23-2F04-48A3-BD27-F483ACBBD770}" dt="2021-03-25T18:57:48.097" v="21"/>
          <ac:spMkLst>
            <pc:docMk/>
            <pc:sldMk cId="1704762194" sldId="257"/>
            <ac:spMk id="28" creationId="{2B1945C1-26D2-4128-BC6B-EA73490498DC}"/>
          </ac:spMkLst>
        </pc:spChg>
        <pc:grpChg chg="add">
          <ac:chgData name="Синди Валентинова Петрова" userId="S::svpetrova19@codingburgas.bg::e9bce72f-9dc3-4952-9d5a-3d800b4734f6" providerId="AD" clId="Web-{02964F23-2F04-48A3-BD27-F483ACBBD770}" dt="2021-03-25T18:57:48.097" v="21"/>
          <ac:grpSpMkLst>
            <pc:docMk/>
            <pc:sldMk cId="1704762194" sldId="257"/>
            <ac:grpSpMk id="24" creationId="{0EAC7AFE-68C0-41EB-A1C7-108E60D7C338}"/>
          </ac:grpSpMkLst>
        </pc:grpChg>
        <pc:grpChg chg="add del">
          <ac:chgData name="Синди Валентинова Петрова" userId="S::svpetrova19@codingburgas.bg::e9bce72f-9dc3-4952-9d5a-3d800b4734f6" providerId="AD" clId="Web-{02964F23-2F04-48A3-BD27-F483ACBBD770}" dt="2021-03-25T18:56:44.470" v="18"/>
          <ac:grpSpMkLst>
            <pc:docMk/>
            <pc:sldMk cId="1704762194" sldId="257"/>
            <ac:grpSpMk id="25" creationId="{23705FF7-CAB4-430F-A07B-AF2245F17F1C}"/>
          </ac:grpSpMkLst>
        </pc:grpChg>
        <pc:picChg chg="add mod ord">
          <ac:chgData name="Синди Валентинова Петрова" userId="S::svpetrova19@codingburgas.bg::e9bce72f-9dc3-4952-9d5a-3d800b4734f6" providerId="AD" clId="Web-{02964F23-2F04-48A3-BD27-F483ACBBD770}" dt="2021-03-25T18:57:48.097" v="21"/>
          <ac:picMkLst>
            <pc:docMk/>
            <pc:sldMk cId="1704762194" sldId="257"/>
            <ac:picMk id="4" creationId="{B90065E9-D83B-4C89-99EB-774A072263F7}"/>
          </ac:picMkLst>
        </pc:picChg>
      </pc:sldChg>
      <pc:sldChg chg="addSp delSp modSp mod setBg setClrOvrMap">
        <pc:chgData name="Синди Валентинова Петрова" userId="S::svpetrova19@codingburgas.bg::e9bce72f-9dc3-4952-9d5a-3d800b4734f6" providerId="AD" clId="Web-{02964F23-2F04-48A3-BD27-F483ACBBD770}" dt="2021-03-25T19:20:14.507" v="30" actId="1076"/>
        <pc:sldMkLst>
          <pc:docMk/>
          <pc:sldMk cId="2643116267" sldId="258"/>
        </pc:sldMkLst>
        <pc:spChg chg="mod ord">
          <ac:chgData name="Синди Валентинова Петрова" userId="S::svpetrova19@codingburgas.bg::e9bce72f-9dc3-4952-9d5a-3d800b4734f6" providerId="AD" clId="Web-{02964F23-2F04-48A3-BD27-F483ACBBD770}" dt="2021-03-25T19:18:36.880" v="29"/>
          <ac:spMkLst>
            <pc:docMk/>
            <pc:sldMk cId="2643116267" sldId="258"/>
            <ac:spMk id="2" creationId="{EF1BF208-0329-46D0-8C32-F8866CDED962}"/>
          </ac:spMkLst>
        </pc:spChg>
        <pc:spChg chg="add del">
          <ac:chgData name="Синди Валентинова Петрова" userId="S::svpetrova19@codingburgas.bg::e9bce72f-9dc3-4952-9d5a-3d800b4734f6" providerId="AD" clId="Web-{02964F23-2F04-48A3-BD27-F483ACBBD770}" dt="2021-03-25T19:18:36.880" v="29"/>
          <ac:spMkLst>
            <pc:docMk/>
            <pc:sldMk cId="2643116267" sldId="258"/>
            <ac:spMk id="9" creationId="{16C5FA50-8D52-4617-AF91-5C7B1C8352F1}"/>
          </ac:spMkLst>
        </pc:spChg>
        <pc:spChg chg="add del">
          <ac:chgData name="Синди Валентинова Петрова" userId="S::svpetrova19@codingburgas.bg::e9bce72f-9dc3-4952-9d5a-3d800b4734f6" providerId="AD" clId="Web-{02964F23-2F04-48A3-BD27-F483ACBBD770}" dt="2021-03-25T19:18:36.880" v="29"/>
          <ac:spMkLst>
            <pc:docMk/>
            <pc:sldMk cId="2643116267" sldId="258"/>
            <ac:spMk id="11" creationId="{E223798C-12AD-4B0C-A50C-D676347D67CF}"/>
          </ac:spMkLst>
        </pc:spChg>
        <pc:spChg chg="add del">
          <ac:chgData name="Синди Валентинова Петрова" userId="S::svpetrova19@codingburgas.bg::e9bce72f-9dc3-4952-9d5a-3d800b4734f6" providerId="AD" clId="Web-{02964F23-2F04-48A3-BD27-F483ACBBD770}" dt="2021-03-25T19:18:36.880" v="29"/>
          <ac:spMkLst>
            <pc:docMk/>
            <pc:sldMk cId="2643116267" sldId="258"/>
            <ac:spMk id="15" creationId="{40FCAAB3-9125-49AF-9A5F-0115D178F12D}"/>
          </ac:spMkLst>
        </pc:spChg>
        <pc:spChg chg="add del">
          <ac:chgData name="Синди Валентинова Петрова" userId="S::svpetrova19@codingburgas.bg::e9bce72f-9dc3-4952-9d5a-3d800b4734f6" providerId="AD" clId="Web-{02964F23-2F04-48A3-BD27-F483ACBBD770}" dt="2021-03-25T19:18:36.880" v="29"/>
          <ac:spMkLst>
            <pc:docMk/>
            <pc:sldMk cId="2643116267" sldId="258"/>
            <ac:spMk id="18" creationId="{EF9B8DF2-C3F5-49A2-94D2-F7B65A0F1F15}"/>
          </ac:spMkLst>
        </pc:spChg>
        <pc:picChg chg="mod">
          <ac:chgData name="Синди Валентинова Петрова" userId="S::svpetrova19@codingburgas.bg::e9bce72f-9dc3-4952-9d5a-3d800b4734f6" providerId="AD" clId="Web-{02964F23-2F04-48A3-BD27-F483ACBBD770}" dt="2021-03-25T19:18:36.880" v="29"/>
          <ac:picMkLst>
            <pc:docMk/>
            <pc:sldMk cId="2643116267" sldId="258"/>
            <ac:picMk id="4" creationId="{C5C39443-D4C7-4964-975A-A13C71154AD4}"/>
          </ac:picMkLst>
        </pc:picChg>
        <pc:picChg chg="mod">
          <ac:chgData name="Синди Валентинова Петрова" userId="S::svpetrova19@codingburgas.bg::e9bce72f-9dc3-4952-9d5a-3d800b4734f6" providerId="AD" clId="Web-{02964F23-2F04-48A3-BD27-F483ACBBD770}" dt="2021-03-25T19:17:03.471" v="22" actId="1076"/>
          <ac:picMkLst>
            <pc:docMk/>
            <pc:sldMk cId="2643116267" sldId="258"/>
            <ac:picMk id="5" creationId="{223F9D3A-28A6-41F7-A793-C57EE438A6A8}"/>
          </ac:picMkLst>
        </pc:picChg>
        <pc:picChg chg="mod">
          <ac:chgData name="Синди Валентинова Петрова" userId="S::svpetrova19@codingburgas.bg::e9bce72f-9dc3-4952-9d5a-3d800b4734f6" providerId="AD" clId="Web-{02964F23-2F04-48A3-BD27-F483ACBBD770}" dt="2021-03-25T19:18:36.880" v="29"/>
          <ac:picMkLst>
            <pc:docMk/>
            <pc:sldMk cId="2643116267" sldId="258"/>
            <ac:picMk id="6" creationId="{BCB04862-FDB4-4DCE-86BF-A70B9DF63CF9}"/>
          </ac:picMkLst>
        </pc:picChg>
        <pc:picChg chg="mod">
          <ac:chgData name="Синди Валентинова Петрова" userId="S::svpetrova19@codingburgas.bg::e9bce72f-9dc3-4952-9d5a-3d800b4734f6" providerId="AD" clId="Web-{02964F23-2F04-48A3-BD27-F483ACBBD770}" dt="2021-03-25T19:20:14.507" v="30" actId="1076"/>
          <ac:picMkLst>
            <pc:docMk/>
            <pc:sldMk cId="2643116267" sldId="258"/>
            <ac:picMk id="7" creationId="{D83586FA-2930-4934-AF0E-E0EC52E82596}"/>
          </ac:picMkLst>
        </pc:picChg>
      </pc:sldChg>
    </pc:docChg>
  </pc:docChgLst>
  <pc:docChgLst>
    <pc:chgData name="Гост потребител" userId="S::urn:spo:anon#3b698c074c348cf6736425d4ca4a8843aeb46873eb5ceb591d497eb8397ecf11::" providerId="AD" clId="Web-{83A22018-F0F3-9945-FC7F-58CB1838A9D7}"/>
    <pc:docChg chg="addSld modSld sldOrd">
      <pc:chgData name="Гост потребител" userId="S::urn:spo:anon#3b698c074c348cf6736425d4ca4a8843aeb46873eb5ceb591d497eb8397ecf11::" providerId="AD" clId="Web-{83A22018-F0F3-9945-FC7F-58CB1838A9D7}" dt="2021-03-26T20:22:47.251" v="276" actId="20577"/>
      <pc:docMkLst>
        <pc:docMk/>
      </pc:docMkLst>
      <pc:sldChg chg="modSp">
        <pc:chgData name="Гост потребител" userId="S::urn:spo:anon#3b698c074c348cf6736425d4ca4a8843aeb46873eb5ceb591d497eb8397ecf11::" providerId="AD" clId="Web-{83A22018-F0F3-9945-FC7F-58CB1838A9D7}" dt="2021-03-26T19:32:44.200" v="238" actId="20577"/>
        <pc:sldMkLst>
          <pc:docMk/>
          <pc:sldMk cId="1704762194" sldId="257"/>
        </pc:sldMkLst>
        <pc:spChg chg="mod">
          <ac:chgData name="Гост потребител" userId="S::urn:spo:anon#3b698c074c348cf6736425d4ca4a8843aeb46873eb5ceb591d497eb8397ecf11::" providerId="AD" clId="Web-{83A22018-F0F3-9945-FC7F-58CB1838A9D7}" dt="2021-03-26T19:32:44.200" v="238" actId="20577"/>
          <ac:spMkLst>
            <pc:docMk/>
            <pc:sldMk cId="1704762194" sldId="257"/>
            <ac:spMk id="31" creationId="{012A8847-A034-49C1-9BD8-0D62F80F544C}"/>
          </ac:spMkLst>
        </pc:spChg>
      </pc:sldChg>
      <pc:sldChg chg="modSp">
        <pc:chgData name="Гост потребител" userId="S::urn:spo:anon#3b698c074c348cf6736425d4ca4a8843aeb46873eb5ceb591d497eb8397ecf11::" providerId="AD" clId="Web-{83A22018-F0F3-9945-FC7F-58CB1838A9D7}" dt="2021-03-26T20:22:47.251" v="276" actId="20577"/>
        <pc:sldMkLst>
          <pc:docMk/>
          <pc:sldMk cId="732574576" sldId="259"/>
        </pc:sldMkLst>
        <pc:spChg chg="mod">
          <ac:chgData name="Гост потребител" userId="S::urn:spo:anon#3b698c074c348cf6736425d4ca4a8843aeb46873eb5ceb591d497eb8397ecf11::" providerId="AD" clId="Web-{83A22018-F0F3-9945-FC7F-58CB1838A9D7}" dt="2021-03-26T20:22:47.251" v="276" actId="20577"/>
          <ac:spMkLst>
            <pc:docMk/>
            <pc:sldMk cId="732574576" sldId="259"/>
            <ac:spMk id="11" creationId="{68C73155-2745-403C-B763-3B8DC93345C9}"/>
          </ac:spMkLst>
        </pc:spChg>
      </pc:sldChg>
      <pc:sldChg chg="addSp delSp modSp mod ord setBg">
        <pc:chgData name="Гост потребител" userId="S::urn:spo:anon#3b698c074c348cf6736425d4ca4a8843aeb46873eb5ceb591d497eb8397ecf11::" providerId="AD" clId="Web-{83A22018-F0F3-9945-FC7F-58CB1838A9D7}" dt="2021-03-26T20:10:44.862" v="272" actId="20577"/>
        <pc:sldMkLst>
          <pc:docMk/>
          <pc:sldMk cId="2401260876" sldId="262"/>
        </pc:sldMkLst>
        <pc:spChg chg="mod">
          <ac:chgData name="Гост потребител" userId="S::urn:spo:anon#3b698c074c348cf6736425d4ca4a8843aeb46873eb5ceb591d497eb8397ecf11::" providerId="AD" clId="Web-{83A22018-F0F3-9945-FC7F-58CB1838A9D7}" dt="2021-03-26T19:27:12.618" v="225"/>
          <ac:spMkLst>
            <pc:docMk/>
            <pc:sldMk cId="2401260876" sldId="262"/>
            <ac:spMk id="2" creationId="{69B7B7B5-4D3F-43BE-91B7-901EA9EC2584}"/>
          </ac:spMkLst>
        </pc:spChg>
        <pc:spChg chg="mod ord">
          <ac:chgData name="Гост потребител" userId="S::urn:spo:anon#3b698c074c348cf6736425d4ca4a8843aeb46873eb5ceb591d497eb8397ecf11::" providerId="AD" clId="Web-{83A22018-F0F3-9945-FC7F-58CB1838A9D7}" dt="2021-03-26T20:10:44.862" v="272" actId="20577"/>
          <ac:spMkLst>
            <pc:docMk/>
            <pc:sldMk cId="2401260876" sldId="262"/>
            <ac:spMk id="3" creationId="{19D6636A-D246-4C04-B4DB-D54EAD893525}"/>
          </ac:spMkLst>
        </pc:spChg>
        <pc:spChg chg="add">
          <ac:chgData name="Гост потребител" userId="S::urn:spo:anon#3b698c074c348cf6736425d4ca4a8843aeb46873eb5ceb591d497eb8397ecf11::" providerId="AD" clId="Web-{83A22018-F0F3-9945-FC7F-58CB1838A9D7}" dt="2021-03-26T19:27:12.618" v="225"/>
          <ac:spMkLst>
            <pc:docMk/>
            <pc:sldMk cId="2401260876" sldId="262"/>
            <ac:spMk id="7" creationId="{FB9B907B-F9A2-45A5-BDBA-C371127CA60B}"/>
          </ac:spMkLst>
        </pc:spChg>
        <pc:spChg chg="add">
          <ac:chgData name="Гост потребител" userId="S::urn:spo:anon#3b698c074c348cf6736425d4ca4a8843aeb46873eb5ceb591d497eb8397ecf11::" providerId="AD" clId="Web-{83A22018-F0F3-9945-FC7F-58CB1838A9D7}" dt="2021-03-26T19:27:12.618" v="225"/>
          <ac:spMkLst>
            <pc:docMk/>
            <pc:sldMk cId="2401260876" sldId="262"/>
            <ac:spMk id="8" creationId="{FC72A6E7-EEB3-4011-AFDE-5D01CF93E6C8}"/>
          </ac:spMkLst>
        </pc:spChg>
        <pc:spChg chg="add del">
          <ac:chgData name="Гост потребител" userId="S::urn:spo:anon#3b698c074c348cf6736425d4ca4a8843aeb46873eb5ceb591d497eb8397ecf11::" providerId="AD" clId="Web-{83A22018-F0F3-9945-FC7F-58CB1838A9D7}" dt="2021-03-26T19:27:10.259" v="222"/>
          <ac:spMkLst>
            <pc:docMk/>
            <pc:sldMk cId="2401260876" sldId="262"/>
            <ac:spMk id="9" creationId="{5396781C-32A1-4FDA-A83B-A7FF8C1B1E99}"/>
          </ac:spMkLst>
        </pc:spChg>
        <pc:spChg chg="add">
          <ac:chgData name="Гост потребител" userId="S::urn:spo:anon#3b698c074c348cf6736425d4ca4a8843aeb46873eb5ceb591d497eb8397ecf11::" providerId="AD" clId="Web-{83A22018-F0F3-9945-FC7F-58CB1838A9D7}" dt="2021-03-26T19:27:12.618" v="225"/>
          <ac:spMkLst>
            <pc:docMk/>
            <pc:sldMk cId="2401260876" sldId="262"/>
            <ac:spMk id="13" creationId="{8CD93300-52E3-4A04-AB11-4E86A29BE276}"/>
          </ac:spMkLst>
        </pc:spChg>
        <pc:grpChg chg="add del">
          <ac:chgData name="Гост потребител" userId="S::urn:spo:anon#3b698c074c348cf6736425d4ca4a8843aeb46873eb5ceb591d497eb8397ecf11::" providerId="AD" clId="Web-{83A22018-F0F3-9945-FC7F-58CB1838A9D7}" dt="2021-03-26T19:27:10.259" v="222"/>
          <ac:grpSpMkLst>
            <pc:docMk/>
            <pc:sldMk cId="2401260876" sldId="262"/>
            <ac:grpSpMk id="11" creationId="{54A1C8FD-E5B7-4BEC-A74A-A55FB8EA7CFE}"/>
          </ac:grpSpMkLst>
        </pc:grpChg>
        <pc:picChg chg="add mod">
          <ac:chgData name="Гост потребител" userId="S::urn:spo:anon#3b698c074c348cf6736425d4ca4a8843aeb46873eb5ceb591d497eb8397ecf11::" providerId="AD" clId="Web-{83A22018-F0F3-9945-FC7F-58CB1838A9D7}" dt="2021-03-26T19:29:29.877" v="229" actId="14100"/>
          <ac:picMkLst>
            <pc:docMk/>
            <pc:sldMk cId="2401260876" sldId="262"/>
            <ac:picMk id="4" creationId="{0D2575E9-E524-4421-A22F-AEFBBA1A01FE}"/>
          </ac:picMkLst>
        </pc:picChg>
        <pc:cxnChg chg="add del">
          <ac:chgData name="Гост потребител" userId="S::urn:spo:anon#3b698c074c348cf6736425d4ca4a8843aeb46873eb5ceb591d497eb8397ecf11::" providerId="AD" clId="Web-{83A22018-F0F3-9945-FC7F-58CB1838A9D7}" dt="2021-03-26T19:27:12.618" v="224"/>
          <ac:cxnSpMkLst>
            <pc:docMk/>
            <pc:sldMk cId="2401260876" sldId="262"/>
            <ac:cxnSpMk id="6" creationId="{A7F400EE-A8A5-48AF-B4D6-291B52C6F0B0}"/>
          </ac:cxnSpMkLst>
        </pc:cxnChg>
      </pc:sldChg>
      <pc:sldChg chg="addSp delSp modSp new mod ord setBg">
        <pc:chgData name="Гост потребител" userId="S::urn:spo:anon#3b698c074c348cf6736425d4ca4a8843aeb46873eb5ceb591d497eb8397ecf11::" providerId="AD" clId="Web-{83A22018-F0F3-9945-FC7F-58CB1838A9D7}" dt="2021-03-26T19:15:20.905" v="218" actId="1076"/>
        <pc:sldMkLst>
          <pc:docMk/>
          <pc:sldMk cId="217053919" sldId="263"/>
        </pc:sldMkLst>
        <pc:spChg chg="mod">
          <ac:chgData name="Гост потребител" userId="S::urn:spo:anon#3b698c074c348cf6736425d4ca4a8843aeb46873eb5ceb591d497eb8397ecf11::" providerId="AD" clId="Web-{83A22018-F0F3-9945-FC7F-58CB1838A9D7}" dt="2021-03-26T19:09:57.574" v="33" actId="1076"/>
          <ac:spMkLst>
            <pc:docMk/>
            <pc:sldMk cId="217053919" sldId="263"/>
            <ac:spMk id="2" creationId="{B2FD332B-5136-4317-BB0B-EF395E51C8B1}"/>
          </ac:spMkLst>
        </pc:spChg>
        <pc:spChg chg="del">
          <ac:chgData name="Гост потребител" userId="S::urn:spo:anon#3b698c074c348cf6736425d4ca4a8843aeb46873eb5ceb591d497eb8397ecf11::" providerId="AD" clId="Web-{83A22018-F0F3-9945-FC7F-58CB1838A9D7}" dt="2021-03-26T19:05:03.805" v="4"/>
          <ac:spMkLst>
            <pc:docMk/>
            <pc:sldMk cId="217053919" sldId="263"/>
            <ac:spMk id="3" creationId="{E4576D8C-223E-4ABC-9E27-A263E8C2CFB8}"/>
          </ac:spMkLst>
        </pc:spChg>
        <pc:spChg chg="add del mod">
          <ac:chgData name="Гост потребител" userId="S::urn:spo:anon#3b698c074c348cf6736425d4ca4a8843aeb46873eb5ceb591d497eb8397ecf11::" providerId="AD" clId="Web-{83A22018-F0F3-9945-FC7F-58CB1838A9D7}" dt="2021-03-26T19:06:00.402" v="6"/>
          <ac:spMkLst>
            <pc:docMk/>
            <pc:sldMk cId="217053919" sldId="263"/>
            <ac:spMk id="8" creationId="{07D31035-081B-41D8-8CAC-01C9E16C13ED}"/>
          </ac:spMkLst>
        </pc:spChg>
        <pc:spChg chg="add del mod">
          <ac:chgData name="Гост потребител" userId="S::urn:spo:anon#3b698c074c348cf6736425d4ca4a8843aeb46873eb5ceb591d497eb8397ecf11::" providerId="AD" clId="Web-{83A22018-F0F3-9945-FC7F-58CB1838A9D7}" dt="2021-03-26T19:07:50.659" v="8"/>
          <ac:spMkLst>
            <pc:docMk/>
            <pc:sldMk cId="217053919" sldId="263"/>
            <ac:spMk id="11" creationId="{8CAFD5A7-CC1B-42E5-994B-5C7948A9D2A4}"/>
          </ac:spMkLst>
        </pc:spChg>
        <pc:spChg chg="add mod">
          <ac:chgData name="Гост потребител" userId="S::urn:spo:anon#3b698c074c348cf6736425d4ca4a8843aeb46873eb5ceb591d497eb8397ecf11::" providerId="AD" clId="Web-{83A22018-F0F3-9945-FC7F-58CB1838A9D7}" dt="2021-03-26T19:12:28.301" v="82" actId="1076"/>
          <ac:spMkLst>
            <pc:docMk/>
            <pc:sldMk cId="217053919" sldId="263"/>
            <ac:spMk id="16" creationId="{9538AA37-3F2B-4365-A2E5-58D7AF27EB70}"/>
          </ac:spMkLst>
        </pc:spChg>
        <pc:spChg chg="add mod">
          <ac:chgData name="Гост потребител" userId="S::urn:spo:anon#3b698c074c348cf6736425d4ca4a8843aeb46873eb5ceb591d497eb8397ecf11::" providerId="AD" clId="Web-{83A22018-F0F3-9945-FC7F-58CB1838A9D7}" dt="2021-03-26T19:13:34.508" v="128" actId="1076"/>
          <ac:spMkLst>
            <pc:docMk/>
            <pc:sldMk cId="217053919" sldId="263"/>
            <ac:spMk id="17" creationId="{1E975427-DEC0-45A9-902B-5AC8003078CF}"/>
          </ac:spMkLst>
        </pc:spChg>
        <pc:spChg chg="add mod">
          <ac:chgData name="Гост потребител" userId="S::urn:spo:anon#3b698c074c348cf6736425d4ca4a8843aeb46873eb5ceb591d497eb8397ecf11::" providerId="AD" clId="Web-{83A22018-F0F3-9945-FC7F-58CB1838A9D7}" dt="2021-03-26T19:14:30.465" v="185" actId="1076"/>
          <ac:spMkLst>
            <pc:docMk/>
            <pc:sldMk cId="217053919" sldId="263"/>
            <ac:spMk id="18" creationId="{7119D8CF-2E29-4B19-A4A6-415FDEACCCD2}"/>
          </ac:spMkLst>
        </pc:spChg>
        <pc:spChg chg="add mod">
          <ac:chgData name="Гост потребител" userId="S::urn:spo:anon#3b698c074c348cf6736425d4ca4a8843aeb46873eb5ceb591d497eb8397ecf11::" providerId="AD" clId="Web-{83A22018-F0F3-9945-FC7F-58CB1838A9D7}" dt="2021-03-26T19:15:20.905" v="218" actId="1076"/>
          <ac:spMkLst>
            <pc:docMk/>
            <pc:sldMk cId="217053919" sldId="263"/>
            <ac:spMk id="19" creationId="{77BE5383-5F6F-40DA-80F7-BA6514C45C97}"/>
          </ac:spMkLst>
        </pc:spChg>
        <pc:spChg chg="add">
          <ac:chgData name="Гост потребител" userId="S::urn:spo:anon#3b698c074c348cf6736425d4ca4a8843aeb46873eb5ceb591d497eb8397ecf11::" providerId="AD" clId="Web-{83A22018-F0F3-9945-FC7F-58CB1838A9D7}" dt="2021-03-26T19:08:44.210" v="15"/>
          <ac:spMkLst>
            <pc:docMk/>
            <pc:sldMk cId="217053919" sldId="263"/>
            <ac:spMk id="20" creationId="{398F3DEE-0E56-499F-AFAE-C2DA7C2C815B}"/>
          </ac:spMkLst>
        </pc:spChg>
        <pc:spChg chg="add">
          <ac:chgData name="Гост потребител" userId="S::urn:spo:anon#3b698c074c348cf6736425d4ca4a8843aeb46873eb5ceb591d497eb8397ecf11::" providerId="AD" clId="Web-{83A22018-F0F3-9945-FC7F-58CB1838A9D7}" dt="2021-03-26T19:08:44.210" v="15"/>
          <ac:spMkLst>
            <pc:docMk/>
            <pc:sldMk cId="217053919" sldId="263"/>
            <ac:spMk id="22" creationId="{EBB65E49-5337-40E3-9DBD-146D14EA0739}"/>
          </ac:spMkLst>
        </pc:spChg>
        <pc:spChg chg="add">
          <ac:chgData name="Гост потребител" userId="S::urn:spo:anon#3b698c074c348cf6736425d4ca4a8843aeb46873eb5ceb591d497eb8397ecf11::" providerId="AD" clId="Web-{83A22018-F0F3-9945-FC7F-58CB1838A9D7}" dt="2021-03-26T19:08:44.210" v="15"/>
          <ac:spMkLst>
            <pc:docMk/>
            <pc:sldMk cId="217053919" sldId="263"/>
            <ac:spMk id="24" creationId="{E859509F-94DC-4952-A3B5-1EFAA2F5242F}"/>
          </ac:spMkLst>
        </pc:spChg>
        <pc:spChg chg="add">
          <ac:chgData name="Гост потребител" userId="S::urn:spo:anon#3b698c074c348cf6736425d4ca4a8843aeb46873eb5ceb591d497eb8397ecf11::" providerId="AD" clId="Web-{83A22018-F0F3-9945-FC7F-58CB1838A9D7}" dt="2021-03-26T19:08:44.210" v="15"/>
          <ac:spMkLst>
            <pc:docMk/>
            <pc:sldMk cId="217053919" sldId="263"/>
            <ac:spMk id="26" creationId="{6B1AF2CB-1EFE-4962-A8DC-2D3CE47362B5}"/>
          </ac:spMkLst>
        </pc:spChg>
        <pc:spChg chg="add">
          <ac:chgData name="Гост потребител" userId="S::urn:spo:anon#3b698c074c348cf6736425d4ca4a8843aeb46873eb5ceb591d497eb8397ecf11::" providerId="AD" clId="Web-{83A22018-F0F3-9945-FC7F-58CB1838A9D7}" dt="2021-03-26T19:08:44.210" v="15"/>
          <ac:spMkLst>
            <pc:docMk/>
            <pc:sldMk cId="217053919" sldId="263"/>
            <ac:spMk id="28" creationId="{2232531E-9E20-48D1-A119-C05304D9E893}"/>
          </ac:spMkLst>
        </pc:spChg>
        <pc:spChg chg="add">
          <ac:chgData name="Гост потребител" userId="S::urn:spo:anon#3b698c074c348cf6736425d4ca4a8843aeb46873eb5ceb591d497eb8397ecf11::" providerId="AD" clId="Web-{83A22018-F0F3-9945-FC7F-58CB1838A9D7}" dt="2021-03-26T19:08:44.210" v="15"/>
          <ac:spMkLst>
            <pc:docMk/>
            <pc:sldMk cId="217053919" sldId="263"/>
            <ac:spMk id="30" creationId="{17AA014B-79A8-4BEC-893F-423182880E21}"/>
          </ac:spMkLst>
        </pc:spChg>
        <pc:picChg chg="add del">
          <ac:chgData name="Гост потребител" userId="S::urn:spo:anon#3b698c074c348cf6736425d4ca4a8843aeb46873eb5ceb591d497eb8397ecf11::" providerId="AD" clId="Web-{83A22018-F0F3-9945-FC7F-58CB1838A9D7}" dt="2021-03-26T19:04:44.257" v="3"/>
          <ac:picMkLst>
            <pc:docMk/>
            <pc:sldMk cId="217053919" sldId="263"/>
            <ac:picMk id="5" creationId="{2A6F0EED-109F-419C-844A-7FBEA20E8B64}"/>
          </ac:picMkLst>
        </pc:picChg>
        <pc:picChg chg="add del mod ord">
          <ac:chgData name="Гост потребител" userId="S::urn:spo:anon#3b698c074c348cf6736425d4ca4a8843aeb46873eb5ceb591d497eb8397ecf11::" providerId="AD" clId="Web-{83A22018-F0F3-9945-FC7F-58CB1838A9D7}" dt="2021-03-26T19:05:08.165" v="5"/>
          <ac:picMkLst>
            <pc:docMk/>
            <pc:sldMk cId="217053919" sldId="263"/>
            <ac:picMk id="6" creationId="{280A8FFB-5AEB-421E-B313-9FBD88DE16A4}"/>
          </ac:picMkLst>
        </pc:picChg>
        <pc:picChg chg="add del mod ord">
          <ac:chgData name="Гост потребител" userId="S::urn:spo:anon#3b698c074c348cf6736425d4ca4a8843aeb46873eb5ceb591d497eb8397ecf11::" providerId="AD" clId="Web-{83A22018-F0F3-9945-FC7F-58CB1838A9D7}" dt="2021-03-26T19:06:04.684" v="7"/>
          <ac:picMkLst>
            <pc:docMk/>
            <pc:sldMk cId="217053919" sldId="263"/>
            <ac:picMk id="9" creationId="{F48BD8EB-FEA9-4121-BD9B-1C5CA602E9A6}"/>
          </ac:picMkLst>
        </pc:picChg>
        <pc:picChg chg="add mod ord">
          <ac:chgData name="Гост потребител" userId="S::urn:spo:anon#3b698c074c348cf6736425d4ca4a8843aeb46873eb5ceb591d497eb8397ecf11::" providerId="AD" clId="Web-{83A22018-F0F3-9945-FC7F-58CB1838A9D7}" dt="2021-03-26T19:08:44.210" v="15"/>
          <ac:picMkLst>
            <pc:docMk/>
            <pc:sldMk cId="217053919" sldId="263"/>
            <ac:picMk id="12" creationId="{7BD72CAD-EAC7-4B9E-AAA1-64995E8FB1D4}"/>
          </ac:picMkLst>
        </pc:picChg>
        <pc:picChg chg="add mod ord">
          <ac:chgData name="Гост потребител" userId="S::urn:spo:anon#3b698c074c348cf6736425d4ca4a8843aeb46873eb5ceb591d497eb8397ecf11::" providerId="AD" clId="Web-{83A22018-F0F3-9945-FC7F-58CB1838A9D7}" dt="2021-03-26T19:08:44.210" v="15"/>
          <ac:picMkLst>
            <pc:docMk/>
            <pc:sldMk cId="217053919" sldId="263"/>
            <ac:picMk id="13" creationId="{7A8FB206-586C-4615-892F-22B171E9E9DB}"/>
          </ac:picMkLst>
        </pc:picChg>
        <pc:picChg chg="add mod">
          <ac:chgData name="Гост потребител" userId="S::urn:spo:anon#3b698c074c348cf6736425d4ca4a8843aeb46873eb5ceb591d497eb8397ecf11::" providerId="AD" clId="Web-{83A22018-F0F3-9945-FC7F-58CB1838A9D7}" dt="2021-03-26T19:08:44.210" v="15"/>
          <ac:picMkLst>
            <pc:docMk/>
            <pc:sldMk cId="217053919" sldId="263"/>
            <ac:picMk id="14" creationId="{27DF49D7-C0DA-492D-823F-8EE646F9205A}"/>
          </ac:picMkLst>
        </pc:picChg>
        <pc:picChg chg="add mod">
          <ac:chgData name="Гост потребител" userId="S::urn:spo:anon#3b698c074c348cf6736425d4ca4a8843aeb46873eb5ceb591d497eb8397ecf11::" providerId="AD" clId="Web-{83A22018-F0F3-9945-FC7F-58CB1838A9D7}" dt="2021-03-26T19:08:44.210" v="15"/>
          <ac:picMkLst>
            <pc:docMk/>
            <pc:sldMk cId="217053919" sldId="263"/>
            <ac:picMk id="15" creationId="{EF9B9236-3F66-4060-9CDF-7A79F41F9E2D}"/>
          </ac:picMkLst>
        </pc:picChg>
      </pc:sldChg>
    </pc:docChg>
  </pc:docChgLst>
  <pc:docChgLst>
    <pc:chgData clId="Web-{3E72BA79-346F-4959-86D1-7DF2BDCAA4E0}"/>
    <pc:docChg chg="modSld">
      <pc:chgData name="" userId="" providerId="" clId="Web-{3E72BA79-346F-4959-86D1-7DF2BDCAA4E0}" dt="2021-03-25T18:45:20.607" v="2" actId="20577"/>
      <pc:docMkLst>
        <pc:docMk/>
      </pc:docMkLst>
      <pc:sldChg chg="modSp">
        <pc:chgData name="" userId="" providerId="" clId="Web-{3E72BA79-346F-4959-86D1-7DF2BDCAA4E0}" dt="2021-03-25T18:45:20.607" v="2" actId="20577"/>
        <pc:sldMkLst>
          <pc:docMk/>
          <pc:sldMk cId="109857222" sldId="256"/>
        </pc:sldMkLst>
        <pc:spChg chg="mod">
          <ac:chgData name="" userId="" providerId="" clId="Web-{3E72BA79-346F-4959-86D1-7DF2BDCAA4E0}" dt="2021-03-25T18:45:20.607" v="2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1F61C-9405-49C3-B879-D06DE24B0608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36E5DD4-3898-431A-90D8-4E9A0B3BB2B6}">
      <dgm:prSet/>
      <dgm:spPr/>
      <dgm:t>
        <a:bodyPr/>
        <a:lstStyle/>
        <a:p>
          <a:r>
            <a:rPr lang="en-US"/>
            <a:t>Какви опции предлага нашият робот?</a:t>
          </a:r>
        </a:p>
      </dgm:t>
    </dgm:pt>
    <dgm:pt modelId="{A653F0F6-5307-40AA-AEE2-75315A7A1934}" type="parTrans" cxnId="{1587FE7B-CC99-4215-B9C4-46423BB5AC53}">
      <dgm:prSet/>
      <dgm:spPr/>
      <dgm:t>
        <a:bodyPr/>
        <a:lstStyle/>
        <a:p>
          <a:endParaRPr lang="en-US"/>
        </a:p>
      </dgm:t>
    </dgm:pt>
    <dgm:pt modelId="{6DC2ACED-E4D6-4138-A8EF-F5C52C387FDE}" type="sibTrans" cxnId="{1587FE7B-CC99-4215-B9C4-46423BB5AC53}">
      <dgm:prSet/>
      <dgm:spPr/>
      <dgm:t>
        <a:bodyPr/>
        <a:lstStyle/>
        <a:p>
          <a:endParaRPr lang="en-US"/>
        </a:p>
      </dgm:t>
    </dgm:pt>
    <dgm:pt modelId="{7D18B849-B474-4414-9459-BA6EF76102EE}">
      <dgm:prSet/>
      <dgm:spPr/>
      <dgm:t>
        <a:bodyPr/>
        <a:lstStyle/>
        <a:p>
          <a:r>
            <a:rPr lang="en-US"/>
            <a:t>Чрез какво се управлява робота?</a:t>
          </a:r>
        </a:p>
      </dgm:t>
    </dgm:pt>
    <dgm:pt modelId="{4B749358-D993-45EE-A49B-3936C86F4F17}" type="parTrans" cxnId="{2105C6BC-440B-4FB2-840D-D75F5FA927C5}">
      <dgm:prSet/>
      <dgm:spPr/>
      <dgm:t>
        <a:bodyPr/>
        <a:lstStyle/>
        <a:p>
          <a:endParaRPr lang="en-US"/>
        </a:p>
      </dgm:t>
    </dgm:pt>
    <dgm:pt modelId="{3044AC32-7A54-4F14-96C8-F0AEB0D3173E}" type="sibTrans" cxnId="{2105C6BC-440B-4FB2-840D-D75F5FA927C5}">
      <dgm:prSet/>
      <dgm:spPr/>
      <dgm:t>
        <a:bodyPr/>
        <a:lstStyle/>
        <a:p>
          <a:endParaRPr lang="en-US"/>
        </a:p>
      </dgm:t>
    </dgm:pt>
    <dgm:pt modelId="{76571CB2-CF09-4DDB-B634-4C423FFF3C0C}">
      <dgm:prSet/>
      <dgm:spPr/>
      <dgm:t>
        <a:bodyPr/>
        <a:lstStyle/>
        <a:p>
          <a:r>
            <a:rPr lang="en-US"/>
            <a:t>Какви са неговите специфики?</a:t>
          </a:r>
          <a:br>
            <a:rPr lang="en-US"/>
          </a:br>
          <a:endParaRPr lang="en-US"/>
        </a:p>
      </dgm:t>
    </dgm:pt>
    <dgm:pt modelId="{DF17C204-7CA8-4B6E-A077-87B295480E6A}" type="parTrans" cxnId="{01D9B3A1-FDF3-4EB2-AD1D-FEC61FD7C40A}">
      <dgm:prSet/>
      <dgm:spPr/>
      <dgm:t>
        <a:bodyPr/>
        <a:lstStyle/>
        <a:p>
          <a:endParaRPr lang="en-US"/>
        </a:p>
      </dgm:t>
    </dgm:pt>
    <dgm:pt modelId="{D4EEEB26-C0B3-4C29-9534-B57B767898BD}" type="sibTrans" cxnId="{01D9B3A1-FDF3-4EB2-AD1D-FEC61FD7C40A}">
      <dgm:prSet/>
      <dgm:spPr/>
      <dgm:t>
        <a:bodyPr/>
        <a:lstStyle/>
        <a:p>
          <a:endParaRPr lang="en-US"/>
        </a:p>
      </dgm:t>
    </dgm:pt>
    <dgm:pt modelId="{D1BAF546-78CC-4426-8578-34589C646BF9}" type="pres">
      <dgm:prSet presAssocID="{3D81F61C-9405-49C3-B879-D06DE24B0608}" presName="diagram" presStyleCnt="0">
        <dgm:presLayoutVars>
          <dgm:dir/>
          <dgm:resizeHandles val="exact"/>
        </dgm:presLayoutVars>
      </dgm:prSet>
      <dgm:spPr/>
    </dgm:pt>
    <dgm:pt modelId="{96BC465C-0676-4C0F-98EB-4B8A41CE3B59}" type="pres">
      <dgm:prSet presAssocID="{936E5DD4-3898-431A-90D8-4E9A0B3BB2B6}" presName="arrow" presStyleLbl="node1" presStyleIdx="0" presStyleCnt="3">
        <dgm:presLayoutVars>
          <dgm:bulletEnabled val="1"/>
        </dgm:presLayoutVars>
      </dgm:prSet>
      <dgm:spPr/>
    </dgm:pt>
    <dgm:pt modelId="{1CF61D99-84B9-4FE2-91EE-6C4E94E4D722}" type="pres">
      <dgm:prSet presAssocID="{7D18B849-B474-4414-9459-BA6EF76102EE}" presName="arrow" presStyleLbl="node1" presStyleIdx="1" presStyleCnt="3">
        <dgm:presLayoutVars>
          <dgm:bulletEnabled val="1"/>
        </dgm:presLayoutVars>
      </dgm:prSet>
      <dgm:spPr/>
    </dgm:pt>
    <dgm:pt modelId="{60A5BB4F-F700-4AD5-A15B-48D779E2D7E9}" type="pres">
      <dgm:prSet presAssocID="{76571CB2-CF09-4DDB-B634-4C423FFF3C0C}" presName="arrow" presStyleLbl="node1" presStyleIdx="2" presStyleCnt="3">
        <dgm:presLayoutVars>
          <dgm:bulletEnabled val="1"/>
        </dgm:presLayoutVars>
      </dgm:prSet>
      <dgm:spPr/>
    </dgm:pt>
  </dgm:ptLst>
  <dgm:cxnLst>
    <dgm:cxn modelId="{8FA89A39-A659-40B2-A777-6B01EC8D0119}" type="presOf" srcId="{76571CB2-CF09-4DDB-B634-4C423FFF3C0C}" destId="{60A5BB4F-F700-4AD5-A15B-48D779E2D7E9}" srcOrd="0" destOrd="0" presId="urn:microsoft.com/office/officeart/2005/8/layout/arrow5"/>
    <dgm:cxn modelId="{AB982A70-2270-4FE4-92C4-9523C33452D9}" type="presOf" srcId="{3D81F61C-9405-49C3-B879-D06DE24B0608}" destId="{D1BAF546-78CC-4426-8578-34589C646BF9}" srcOrd="0" destOrd="0" presId="urn:microsoft.com/office/officeart/2005/8/layout/arrow5"/>
    <dgm:cxn modelId="{A4F88C55-C20D-42A7-9944-8A686BEE0BB3}" type="presOf" srcId="{7D18B849-B474-4414-9459-BA6EF76102EE}" destId="{1CF61D99-84B9-4FE2-91EE-6C4E94E4D722}" srcOrd="0" destOrd="0" presId="urn:microsoft.com/office/officeart/2005/8/layout/arrow5"/>
    <dgm:cxn modelId="{762D5F77-E6B2-4C40-AA73-7066E4203B58}" type="presOf" srcId="{936E5DD4-3898-431A-90D8-4E9A0B3BB2B6}" destId="{96BC465C-0676-4C0F-98EB-4B8A41CE3B59}" srcOrd="0" destOrd="0" presId="urn:microsoft.com/office/officeart/2005/8/layout/arrow5"/>
    <dgm:cxn modelId="{1587FE7B-CC99-4215-B9C4-46423BB5AC53}" srcId="{3D81F61C-9405-49C3-B879-D06DE24B0608}" destId="{936E5DD4-3898-431A-90D8-4E9A0B3BB2B6}" srcOrd="0" destOrd="0" parTransId="{A653F0F6-5307-40AA-AEE2-75315A7A1934}" sibTransId="{6DC2ACED-E4D6-4138-A8EF-F5C52C387FDE}"/>
    <dgm:cxn modelId="{01D9B3A1-FDF3-4EB2-AD1D-FEC61FD7C40A}" srcId="{3D81F61C-9405-49C3-B879-D06DE24B0608}" destId="{76571CB2-CF09-4DDB-B634-4C423FFF3C0C}" srcOrd="2" destOrd="0" parTransId="{DF17C204-7CA8-4B6E-A077-87B295480E6A}" sibTransId="{D4EEEB26-C0B3-4C29-9534-B57B767898BD}"/>
    <dgm:cxn modelId="{2105C6BC-440B-4FB2-840D-D75F5FA927C5}" srcId="{3D81F61C-9405-49C3-B879-D06DE24B0608}" destId="{7D18B849-B474-4414-9459-BA6EF76102EE}" srcOrd="1" destOrd="0" parTransId="{4B749358-D993-45EE-A49B-3936C86F4F17}" sibTransId="{3044AC32-7A54-4F14-96C8-F0AEB0D3173E}"/>
    <dgm:cxn modelId="{C7611930-8072-4D34-9CFC-248745FE5A93}" type="presParOf" srcId="{D1BAF546-78CC-4426-8578-34589C646BF9}" destId="{96BC465C-0676-4C0F-98EB-4B8A41CE3B59}" srcOrd="0" destOrd="0" presId="urn:microsoft.com/office/officeart/2005/8/layout/arrow5"/>
    <dgm:cxn modelId="{FF0A9310-1335-410E-B46B-49E86CF8ADD8}" type="presParOf" srcId="{D1BAF546-78CC-4426-8578-34589C646BF9}" destId="{1CF61D99-84B9-4FE2-91EE-6C4E94E4D722}" srcOrd="1" destOrd="0" presId="urn:microsoft.com/office/officeart/2005/8/layout/arrow5"/>
    <dgm:cxn modelId="{2FD5A942-DDEE-4C69-B2A5-35F482DE8C66}" type="presParOf" srcId="{D1BAF546-78CC-4426-8578-34589C646BF9}" destId="{60A5BB4F-F700-4AD5-A15B-48D779E2D7E9}" srcOrd="2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C465C-0676-4C0F-98EB-4B8A41CE3B59}">
      <dsp:nvSpPr>
        <dsp:cNvPr id="0" name=""/>
        <dsp:cNvSpPr/>
      </dsp:nvSpPr>
      <dsp:spPr>
        <a:xfrm>
          <a:off x="2347723" y="485"/>
          <a:ext cx="1891042" cy="1891042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Какви опции предлага нашият робот?</a:t>
          </a:r>
        </a:p>
      </dsp:txBody>
      <dsp:txXfrm>
        <a:off x="2820484" y="485"/>
        <a:ext cx="945521" cy="1560110"/>
      </dsp:txXfrm>
    </dsp:sp>
    <dsp:sp modelId="{1CF61D99-84B9-4FE2-91EE-6C4E94E4D722}">
      <dsp:nvSpPr>
        <dsp:cNvPr id="0" name=""/>
        <dsp:cNvSpPr/>
      </dsp:nvSpPr>
      <dsp:spPr>
        <a:xfrm rot="7200000">
          <a:off x="3440881" y="1893890"/>
          <a:ext cx="1891042" cy="1891042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Чрез какво се управлява робота?</a:t>
          </a:r>
        </a:p>
      </dsp:txBody>
      <dsp:txXfrm rot="-5400000">
        <a:off x="3749645" y="2449383"/>
        <a:ext cx="1560110" cy="945521"/>
      </dsp:txXfrm>
    </dsp:sp>
    <dsp:sp modelId="{60A5BB4F-F700-4AD5-A15B-48D779E2D7E9}">
      <dsp:nvSpPr>
        <dsp:cNvPr id="0" name=""/>
        <dsp:cNvSpPr/>
      </dsp:nvSpPr>
      <dsp:spPr>
        <a:xfrm rot="14400000">
          <a:off x="1254565" y="1893890"/>
          <a:ext cx="1891042" cy="1891042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Какви са неговите специфики?</a:t>
          </a:r>
          <a:br>
            <a:rPr lang="en-US" sz="1300" kern="1200"/>
          </a:br>
          <a:endParaRPr lang="en-US" sz="1300" kern="1200"/>
        </a:p>
      </dsp:txBody>
      <dsp:txXfrm rot="5400000">
        <a:off x="1276733" y="2449383"/>
        <a:ext cx="1560110" cy="945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.png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>
            <a:extLst>
              <a:ext uri="{FF2B5EF4-FFF2-40B4-BE49-F238E27FC236}">
                <a16:creationId xmlns:a16="http://schemas.microsoft.com/office/drawing/2014/main" id="{9BF76C03-1C01-4C45-8EC2-6EC1C10FF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80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chemeClr val="accent1">
                    <a:lumMod val="75000"/>
                  </a:schemeClr>
                </a:solidFill>
              </a:rPr>
              <a:t>AI for CITY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Слай 1">
            <a:hlinkClick r:id="" action="ppaction://media"/>
            <a:extLst>
              <a:ext uri="{FF2B5EF4-FFF2-40B4-BE49-F238E27FC236}">
                <a16:creationId xmlns:a16="http://schemas.microsoft.com/office/drawing/2014/main" id="{323466C0-55DE-4B97-B667-7F41CB7BEB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212" y="6208246"/>
            <a:ext cx="369824" cy="40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D332B-5136-4317-BB0B-EF395E51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872" y="1525157"/>
            <a:ext cx="3771626" cy="10705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1">
                <a:solidFill>
                  <a:srgbClr val="FFFFFF"/>
                </a:solidFill>
                <a:cs typeface="Calibri Light"/>
              </a:rPr>
              <a:t>Участници</a:t>
            </a:r>
            <a:endParaRPr lang="en-US" sz="5400" b="1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27DF49D7-C0DA-492D-823F-8EE646F92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2"/>
          <a:stretch/>
        </p:blipFill>
        <p:spPr>
          <a:xfrm>
            <a:off x="898211" y="3579621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A8FB206-586C-4615-892F-22B171E9E9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" b="2"/>
          <a:stretch/>
        </p:blipFill>
        <p:spPr>
          <a:xfrm>
            <a:off x="3594811" y="3579621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F9B9236-3F66-4060-9CDF-7A79F41F9E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" b="2"/>
          <a:stretch/>
        </p:blipFill>
        <p:spPr>
          <a:xfrm>
            <a:off x="6294809" y="3579621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BD72CAD-EAC7-4B9E-AAA1-64995E8FB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-6" b="-6"/>
          <a:stretch/>
        </p:blipFill>
        <p:spPr>
          <a:xfrm>
            <a:off x="9051869" y="3579621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38AA37-3F2B-4365-A2E5-58D7AF27EB70}"/>
              </a:ext>
            </a:extLst>
          </p:cNvPr>
          <p:cNvSpPr txBox="1"/>
          <p:nvPr/>
        </p:nvSpPr>
        <p:spPr>
          <a:xfrm>
            <a:off x="893523" y="5997879"/>
            <a:ext cx="27118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Синди Петрова 9б </a:t>
            </a:r>
          </a:p>
          <a:p>
            <a:r>
              <a:rPr lang="en-US">
                <a:cs typeface="Calibri"/>
              </a:rPr>
              <a:t>Deep Learning Designer</a:t>
            </a:r>
          </a:p>
          <a:p>
            <a:endParaRPr lang="en-US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75427-DEC0-45A9-902B-5AC8003078CF}"/>
              </a:ext>
            </a:extLst>
          </p:cNvPr>
          <p:cNvSpPr txBox="1"/>
          <p:nvPr/>
        </p:nvSpPr>
        <p:spPr>
          <a:xfrm>
            <a:off x="3593796" y="5994617"/>
            <a:ext cx="25761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Полина Петрова 9б</a:t>
            </a:r>
          </a:p>
          <a:p>
            <a:r>
              <a:rPr lang="en-US">
                <a:cs typeface="Calibri"/>
              </a:rPr>
              <a:t>Application Designer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19D8CF-2E29-4B19-A4A6-415FDEACCCD2}"/>
              </a:ext>
            </a:extLst>
          </p:cNvPr>
          <p:cNvSpPr txBox="1"/>
          <p:nvPr/>
        </p:nvSpPr>
        <p:spPr>
          <a:xfrm>
            <a:off x="6241876" y="6001794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Карина Тангарджиева 9г</a:t>
            </a:r>
          </a:p>
          <a:p>
            <a:r>
              <a:rPr lang="en-US">
                <a:cs typeface="Calibri"/>
              </a:rPr>
              <a:t>Machine Learning Designer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BE5383-5F6F-40DA-80F7-BA6514C45C97}"/>
              </a:ext>
            </a:extLst>
          </p:cNvPr>
          <p:cNvSpPr txBox="1"/>
          <p:nvPr/>
        </p:nvSpPr>
        <p:spPr>
          <a:xfrm>
            <a:off x="9213545" y="5998532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Камелия Янева 9г </a:t>
            </a:r>
          </a:p>
          <a:p>
            <a:r>
              <a:rPr lang="en-US">
                <a:cs typeface="Calibri"/>
              </a:rPr>
              <a:t>Leader</a:t>
            </a:r>
          </a:p>
        </p:txBody>
      </p:sp>
      <p:pic>
        <p:nvPicPr>
          <p:cNvPr id="3" name="Слайд 2">
            <a:hlinkClick r:id="" action="ppaction://media"/>
            <a:extLst>
              <a:ext uri="{FF2B5EF4-FFF2-40B4-BE49-F238E27FC236}">
                <a16:creationId xmlns:a16="http://schemas.microsoft.com/office/drawing/2014/main" id="{DA28397F-4C13-41CD-A27E-CF45463E90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3465" y="312830"/>
            <a:ext cx="557680" cy="50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A855875-7D24-4872-8199-16079BD30F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75" t="3575" r="1746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45D13-8957-4902-A34B-4A3E8CA5C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23" y="867374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4100" b="1" i="1" err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Съдържание</a:t>
            </a:r>
            <a:endParaRPr lang="en-US" sz="4100" b="1" i="1">
              <a:solidFill>
                <a:schemeClr val="accent1">
                  <a:lumMod val="75000"/>
                </a:schemeClr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012A8847-A034-49C1-9BD8-0D62F80F5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500340"/>
            <a:ext cx="3438906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Влияние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върху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 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околната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среда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;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Има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ли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щети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от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използването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на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 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нашето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творение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?;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Начини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за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подпомагане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на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околната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среда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;</a:t>
            </a:r>
          </a:p>
        </p:txBody>
      </p:sp>
      <p:pic>
        <p:nvPicPr>
          <p:cNvPr id="3" name="zhk Izgrev 12">
            <a:hlinkClick r:id="" action="ppaction://media"/>
            <a:extLst>
              <a:ext uri="{FF2B5EF4-FFF2-40B4-BE49-F238E27FC236}">
                <a16:creationId xmlns:a16="http://schemas.microsoft.com/office/drawing/2014/main" id="{A14E5E2D-46D1-4E3B-AAF4-7B03F30697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 flipH="1">
            <a:off x="396017" y="5893364"/>
            <a:ext cx="459677" cy="4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6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52606D5-A145-4F3F-941E-5EF7BB46EB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26468" r="36201"/>
          <a:stretch/>
        </p:blipFill>
        <p:spPr>
          <a:xfrm>
            <a:off x="3132160" y="1021"/>
            <a:ext cx="9059839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1BF208-0329-46D0-8C32-F8866CDED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099671"/>
            <a:ext cx="4972511" cy="336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i="1" kern="1200">
                <a:latin typeface="+mj-lt"/>
                <a:ea typeface="+mj-ea"/>
                <a:cs typeface="+mj-cs"/>
              </a:rPr>
              <a:t>Какво ни вдъхнови?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83586FA-2930-4934-AF0E-E0EC52E825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14" r="-2" b="11312"/>
          <a:stretch/>
        </p:blipFill>
        <p:spPr>
          <a:xfrm>
            <a:off x="-827313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pic>
        <p:nvPicPr>
          <p:cNvPr id="3" name="zhk Izgrev 13">
            <a:hlinkClick r:id="" action="ppaction://media"/>
            <a:extLst>
              <a:ext uri="{FF2B5EF4-FFF2-40B4-BE49-F238E27FC236}">
                <a16:creationId xmlns:a16="http://schemas.microsoft.com/office/drawing/2014/main" id="{7C437788-E863-4858-A12F-834A9B149C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25109" y="6197805"/>
            <a:ext cx="490128" cy="48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16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FB9B907B-F9A2-45A5-BDBA-C371127CA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7B7B5-4D3F-43BE-91B7-901EA9EC2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251" y="662400"/>
            <a:ext cx="6614814" cy="1492132"/>
          </a:xfrm>
        </p:spPr>
        <p:txBody>
          <a:bodyPr anchor="t">
            <a:normAutofit/>
          </a:bodyPr>
          <a:lstStyle/>
          <a:p>
            <a:r>
              <a:rPr lang="en-US" b="1" i="1" err="1">
                <a:cs typeface="Calibri Light"/>
              </a:rPr>
              <a:t>Реализация</a:t>
            </a:r>
            <a:endParaRPr lang="en-US" b="1"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D2575E9-E524-4421-A22F-AEFBBA1A01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0" r="9749" b="1"/>
          <a:stretch/>
        </p:blipFill>
        <p:spPr>
          <a:xfrm>
            <a:off x="646681" y="913"/>
            <a:ext cx="3584766" cy="686752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FC72A6E7-EEB3-4011-AFDE-5D01CF93E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8CD93300-52E3-4A04-AB11-4E86A29BE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6636A-D246-4C04-B4DB-D54EAD893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251" y="2286000"/>
            <a:ext cx="6614814" cy="384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§"/>
            </a:pPr>
            <a:r>
              <a:rPr lang="en-US">
                <a:solidFill>
                  <a:srgbClr val="000000"/>
                </a:solidFill>
                <a:cs typeface="Calibri" panose="020F0502020204030204"/>
              </a:rPr>
              <a:t>Главна идея</a:t>
            </a:r>
            <a:endParaRPr lang="en-US">
              <a:solidFill>
                <a:srgbClr val="000000">
                  <a:alpha val="60000"/>
                </a:srgbClr>
              </a:solidFill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   Какво целим?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   Реализация </a:t>
            </a:r>
            <a:r>
              <a:rPr lang="en-US" err="1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на</a:t>
            </a:r>
            <a:r>
              <a:rPr lang="en-US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идеята</a:t>
            </a:r>
            <a:endParaRPr lang="en-US">
              <a:solidFill>
                <a:schemeClr val="tx1">
                  <a:alpha val="60000"/>
                </a:schemeClr>
              </a:solidFill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   Бъдещи </a:t>
            </a:r>
            <a:r>
              <a:rPr lang="en-US" err="1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цели</a:t>
            </a:r>
            <a:endParaRPr lang="en-US">
              <a:solidFill>
                <a:schemeClr val="tx1">
                  <a:alpha val="60000"/>
                </a:schemeClr>
              </a:solidFill>
              <a:cs typeface="Calibri" panose="020F0502020204030204"/>
            </a:endParaRPr>
          </a:p>
        </p:txBody>
      </p:sp>
      <p:pic>
        <p:nvPicPr>
          <p:cNvPr id="5" name="zhk Meden rudnik 4">
            <a:hlinkClick r:id="" action="ppaction://media"/>
            <a:extLst>
              <a:ext uri="{FF2B5EF4-FFF2-40B4-BE49-F238E27FC236}">
                <a16:creationId xmlns:a16="http://schemas.microsoft.com/office/drawing/2014/main" id="{B987704C-A240-4F64-AD6A-ADBB8D7C6B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665" y="6128684"/>
            <a:ext cx="419285" cy="46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6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3FDB1-555C-41DC-98EE-8272478D5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>
            <a:normAutofit/>
          </a:bodyPr>
          <a:lstStyle/>
          <a:p>
            <a:r>
              <a:rPr lang="en-US" sz="3700" b="1" i="1" err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Как</a:t>
            </a:r>
            <a:r>
              <a:rPr lang="en-US" sz="3700" b="1" i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 </a:t>
            </a:r>
            <a:r>
              <a:rPr lang="en-US" sz="3700" b="1" i="1" err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роботът</a:t>
            </a:r>
            <a:r>
              <a:rPr lang="en-US" sz="3700" b="1" i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 </a:t>
            </a:r>
            <a:r>
              <a:rPr lang="en-US" sz="3700" b="1" i="1" err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ни</a:t>
            </a:r>
            <a:r>
              <a:rPr lang="en-US" sz="3700" b="1" i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 </a:t>
            </a:r>
            <a:r>
              <a:rPr lang="en-US" sz="3700" b="1" i="1" err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влияе</a:t>
            </a:r>
            <a:r>
              <a:rPr lang="en-US" sz="3700" b="1" i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 </a:t>
            </a:r>
            <a:r>
              <a:rPr lang="en-US" sz="3700" b="1" i="1" err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на</a:t>
            </a:r>
            <a:r>
              <a:rPr lang="en-US" sz="3700" b="1" i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 </a:t>
            </a:r>
            <a:r>
              <a:rPr lang="en-US" sz="3700" b="1" i="1" err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околната</a:t>
            </a:r>
            <a:r>
              <a:rPr lang="en-US" sz="3700" b="1" i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 </a:t>
            </a:r>
            <a:r>
              <a:rPr lang="en-US" sz="3700" b="1" i="1" err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среда</a:t>
            </a:r>
            <a:r>
              <a:rPr lang="en-US" sz="3700" b="1" i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?</a:t>
            </a:r>
          </a:p>
        </p:txBody>
      </p:sp>
      <p:sp>
        <p:nvSpPr>
          <p:cNvPr id="16" name="!!Line">
            <a:extLst>
              <a:ext uri="{FF2B5EF4-FFF2-40B4-BE49-F238E27FC236}">
                <a16:creationId xmlns:a16="http://schemas.microsoft.com/office/drawing/2014/main" id="{B0161EF8-C8C6-4F2A-9D5C-49BD28A2B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585216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B866E51-13DF-42A8-A704-636297DC9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" b="1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8C73155-2745-403C-B763-3B8DC9334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314" y="1999578"/>
            <a:ext cx="3823525" cy="4171568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Font typeface="Wingdings" panose="020B0604020202020204" pitchFamily="34" charset="0"/>
              <a:buChar char="§"/>
            </a:pP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/>
              </a:rPr>
              <a:t>Какво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/>
              </a:rPr>
              <a:t> е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/>
              </a:rPr>
              <a:t>предназначението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/>
              </a:rPr>
              <a:t> му?</a:t>
            </a:r>
            <a:endParaRPr lang="en-US">
              <a:solidFill>
                <a:schemeClr val="accent1">
                  <a:lumMod val="75000"/>
                </a:schemeClr>
              </a:solidFill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/>
              </a:rPr>
              <a:t>Как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/>
              </a:rPr>
              <a:t>подпомага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/>
              </a:rPr>
              <a:t>?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/>
              </a:rPr>
              <a:t>Използват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/>
              </a:rPr>
              <a:t>ли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/>
              </a:rPr>
              <a:t>се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/>
              </a:rPr>
              <a:t>вредни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cs typeface="Calibri"/>
              </a:rPr>
              <a:t>емисии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cs typeface="Calibri"/>
              </a:rPr>
              <a:t>?</a:t>
            </a:r>
          </a:p>
          <a:p>
            <a:endParaRPr lang="en-US" sz="2400">
              <a:cs typeface="Calibri"/>
            </a:endParaRPr>
          </a:p>
        </p:txBody>
      </p:sp>
      <p:pic>
        <p:nvPicPr>
          <p:cNvPr id="3" name="zhk Meden rudnik 5">
            <a:hlinkClick r:id="" action="ppaction://media"/>
            <a:extLst>
              <a:ext uri="{FF2B5EF4-FFF2-40B4-BE49-F238E27FC236}">
                <a16:creationId xmlns:a16="http://schemas.microsoft.com/office/drawing/2014/main" id="{DE4964F4-13AC-4FF2-815C-9775AB3DC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3496" y="5598333"/>
            <a:ext cx="440017" cy="4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74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D97DA-9D92-4AE9-B4D6-28B928D4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1642" y="423080"/>
            <a:ext cx="6640279" cy="1492348"/>
          </a:xfrm>
        </p:spPr>
        <p:txBody>
          <a:bodyPr anchor="b">
            <a:normAutofit fontScale="90000"/>
          </a:bodyPr>
          <a:lstStyle/>
          <a:p>
            <a:r>
              <a:rPr lang="en-US" sz="4100" b="1" i="1" err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Опции</a:t>
            </a:r>
            <a:r>
              <a:rPr lang="en-US" sz="4100" b="1" i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 </a:t>
            </a:r>
            <a:r>
              <a:rPr lang="en-US" sz="4100" b="1" i="1" err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на</a:t>
            </a:r>
            <a:r>
              <a:rPr lang="en-US" sz="4100" b="1" i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 </a:t>
            </a:r>
            <a:r>
              <a:rPr lang="en-US" sz="4100" b="1" i="1" err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нашия</a:t>
            </a:r>
            <a:r>
              <a:rPr lang="en-US" sz="4100" b="1" i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 </a:t>
            </a:r>
            <a:r>
              <a:rPr lang="en-US" sz="4100" b="1" i="1" err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робот</a:t>
            </a:r>
            <a:r>
              <a:rPr lang="en-US" sz="4100" b="1" i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 и </a:t>
            </a:r>
            <a:r>
              <a:rPr lang="en-US" sz="4100" b="1" i="1" err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приложението</a:t>
            </a:r>
            <a:r>
              <a:rPr lang="en-US" sz="4100" b="1" i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, </a:t>
            </a:r>
            <a:r>
              <a:rPr lang="en-US" sz="4100" b="1" i="1" err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чрез</a:t>
            </a:r>
            <a:r>
              <a:rPr lang="en-US" sz="4100" b="1" i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 </a:t>
            </a:r>
            <a:r>
              <a:rPr lang="en-US" sz="4100" b="1" i="1" err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което</a:t>
            </a:r>
            <a:r>
              <a:rPr lang="en-US" sz="4100" b="1" i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 </a:t>
            </a:r>
            <a:r>
              <a:rPr lang="en-US" sz="4100" b="1" i="1" err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се</a:t>
            </a:r>
            <a:r>
              <a:rPr lang="en-US" sz="4100" b="1" i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 </a:t>
            </a:r>
            <a:r>
              <a:rPr lang="en-US" sz="4100" b="1" i="1" err="1">
                <a:solidFill>
                  <a:schemeClr val="accent1">
                    <a:lumMod val="75000"/>
                  </a:schemeClr>
                </a:solidFill>
                <a:cs typeface="Calibri Light"/>
              </a:rPr>
              <a:t>управлява</a:t>
            </a:r>
            <a:endParaRPr lang="en-US" sz="4100" b="1" i="1">
              <a:solidFill>
                <a:schemeClr val="accent1">
                  <a:lumMod val="75000"/>
                </a:schemeClr>
              </a:solidFill>
              <a:cs typeface="Calibri Light"/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89033BE6-C2DE-407D-A457-62F3868C75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392578"/>
              </p:ext>
            </p:extLst>
          </p:nvPr>
        </p:nvGraphicFramePr>
        <p:xfrm>
          <a:off x="4911643" y="2366682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4">
            <a:extLst>
              <a:ext uri="{FF2B5EF4-FFF2-40B4-BE49-F238E27FC236}">
                <a16:creationId xmlns:a16="http://schemas.microsoft.com/office/drawing/2014/main" id="{0A7936E0-9AE2-436F-9A2A-C13540D5FBB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57" r="83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78DD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laid 7">
            <a:hlinkClick r:id="" action="ppaction://media"/>
            <a:extLst>
              <a:ext uri="{FF2B5EF4-FFF2-40B4-BE49-F238E27FC236}">
                <a16:creationId xmlns:a16="http://schemas.microsoft.com/office/drawing/2014/main" id="{D4EB0FB2-6D02-4796-9887-3327A9852B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93208" y="6187515"/>
            <a:ext cx="568886" cy="49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5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054D422-6CDE-41A2-B541-0E142D70E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4"/>
            <a:ext cx="12191999" cy="6851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E763C9-DE7A-4001-AE39-925048802B6C}"/>
              </a:ext>
            </a:extLst>
          </p:cNvPr>
          <p:cNvSpPr txBox="1"/>
          <p:nvPr/>
        </p:nvSpPr>
        <p:spPr>
          <a:xfrm>
            <a:off x="54428" y="413657"/>
            <a:ext cx="6379027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i="1">
                <a:solidFill>
                  <a:schemeClr val="bg1"/>
                </a:solidFill>
                <a:cs typeface="Calibri"/>
              </a:rPr>
              <a:t>Thank you for your attention!</a:t>
            </a:r>
          </a:p>
        </p:txBody>
      </p:sp>
      <p:pic>
        <p:nvPicPr>
          <p:cNvPr id="2" name="Slaid 8">
            <a:hlinkClick r:id="" action="ppaction://media"/>
            <a:extLst>
              <a:ext uri="{FF2B5EF4-FFF2-40B4-BE49-F238E27FC236}">
                <a16:creationId xmlns:a16="http://schemas.microsoft.com/office/drawing/2014/main" id="{2C2933C0-BF32-44DD-A3FC-BD06246237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83322" y="6557935"/>
            <a:ext cx="218818" cy="15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AI for CITY</vt:lpstr>
      <vt:lpstr>Участници</vt:lpstr>
      <vt:lpstr>Съдържание</vt:lpstr>
      <vt:lpstr>Какво ни вдъхнови?</vt:lpstr>
      <vt:lpstr>Реализация</vt:lpstr>
      <vt:lpstr>Как роботът ни влияе на околната среда?</vt:lpstr>
      <vt:lpstr>Опции на нашия робот и приложението, чрез което се управлява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2021-03-25T18:44:30Z</dcterms:created>
  <dcterms:modified xsi:type="dcterms:W3CDTF">2021-03-26T21:34:07Z</dcterms:modified>
</cp:coreProperties>
</file>